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0" r:id="rId3"/>
    <p:sldId id="273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65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53"/>
    <p:restoredTop sz="96327"/>
  </p:normalViewPr>
  <p:slideViewPr>
    <p:cSldViewPr snapToGrid="0">
      <p:cViewPr varScale="1">
        <p:scale>
          <a:sx n="75" d="100"/>
          <a:sy n="75" d="100"/>
        </p:scale>
        <p:origin x="17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2CA73-7B03-A142-B64F-ABA1DBEB8F13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F9B64D9A-A039-074B-9FD0-7B4A34E36138}">
      <dgm:prSet phldrT="[Text]" custT="1"/>
      <dgm:spPr/>
      <dgm:t>
        <a:bodyPr anchor="t"/>
        <a:lstStyle/>
        <a:p>
          <a:r>
            <a:rPr lang="en-US" sz="2000" b="1" dirty="0"/>
            <a:t>2019</a:t>
          </a:r>
          <a:r>
            <a:rPr lang="en-US" sz="2000" dirty="0"/>
            <a:t> </a:t>
          </a:r>
          <a:br>
            <a:rPr lang="en-US" sz="1300" dirty="0"/>
          </a:br>
          <a:r>
            <a:rPr lang="en-US" sz="1800" dirty="0"/>
            <a:t>Incentive based </a:t>
          </a:r>
          <a:br>
            <a:rPr lang="en-US" sz="1800" dirty="0"/>
          </a:br>
          <a:r>
            <a:rPr lang="en-US" sz="1800" dirty="0"/>
            <a:t>Benefit Integration</a:t>
          </a:r>
          <a:br>
            <a:rPr lang="en-US" sz="1800" dirty="0"/>
          </a:br>
          <a:r>
            <a:rPr lang="en-US" sz="1800" dirty="0"/>
            <a:t>Health Cost Reduction </a:t>
          </a:r>
          <a:endParaRPr lang="en-US" sz="1300" dirty="0"/>
        </a:p>
      </dgm:t>
    </dgm:pt>
    <dgm:pt modelId="{AB0B97F3-1F66-8B4D-A5F5-51235038E005}" type="parTrans" cxnId="{D9E54EA7-0C5A-5342-A04B-990FF1DBED74}">
      <dgm:prSet/>
      <dgm:spPr/>
      <dgm:t>
        <a:bodyPr/>
        <a:lstStyle/>
        <a:p>
          <a:endParaRPr lang="en-US"/>
        </a:p>
      </dgm:t>
    </dgm:pt>
    <dgm:pt modelId="{210CA8ED-5398-224E-A2B3-DF92921444C3}" type="sibTrans" cxnId="{D9E54EA7-0C5A-5342-A04B-990FF1DBED74}">
      <dgm:prSet/>
      <dgm:spPr/>
      <dgm:t>
        <a:bodyPr/>
        <a:lstStyle/>
        <a:p>
          <a:endParaRPr lang="en-US"/>
        </a:p>
      </dgm:t>
    </dgm:pt>
    <dgm:pt modelId="{5E68E423-D44A-DA4A-A922-9794D6D0CFA5}">
      <dgm:prSet phldrT="[Text]" custT="1"/>
      <dgm:spPr/>
      <dgm:t>
        <a:bodyPr anchor="t"/>
        <a:lstStyle/>
        <a:p>
          <a:r>
            <a:rPr lang="en-US" sz="2000" b="1" dirty="0"/>
            <a:t>2020</a:t>
          </a:r>
          <a:endParaRPr lang="en-US" sz="2000" dirty="0"/>
        </a:p>
        <a:p>
          <a:r>
            <a:rPr lang="en-US" sz="1800" dirty="0"/>
            <a:t>Zombie Apocalypse</a:t>
          </a:r>
        </a:p>
      </dgm:t>
    </dgm:pt>
    <dgm:pt modelId="{9BE25D59-22EF-354E-B1DE-C514E27BF403}" type="parTrans" cxnId="{49743DB1-FE44-0048-BB16-40C8B687A582}">
      <dgm:prSet/>
      <dgm:spPr/>
      <dgm:t>
        <a:bodyPr/>
        <a:lstStyle/>
        <a:p>
          <a:endParaRPr lang="en-US"/>
        </a:p>
      </dgm:t>
    </dgm:pt>
    <dgm:pt modelId="{64E51A6B-BFA2-3D48-8B8A-4B78B9AB9D85}" type="sibTrans" cxnId="{49743DB1-FE44-0048-BB16-40C8B687A582}">
      <dgm:prSet/>
      <dgm:spPr/>
      <dgm:t>
        <a:bodyPr/>
        <a:lstStyle/>
        <a:p>
          <a:endParaRPr lang="en-US"/>
        </a:p>
      </dgm:t>
    </dgm:pt>
    <dgm:pt modelId="{D18C7BEA-A16C-8E40-8AF1-708531938431}">
      <dgm:prSet phldrT="[Text]" custT="1"/>
      <dgm:spPr/>
      <dgm:t>
        <a:bodyPr/>
        <a:lstStyle/>
        <a:p>
          <a:r>
            <a:rPr lang="en-US" sz="2000" b="1" dirty="0"/>
            <a:t>2022 </a:t>
          </a:r>
        </a:p>
        <a:p>
          <a:r>
            <a:rPr lang="en-US" sz="1800" dirty="0"/>
            <a:t>Part of EVP</a:t>
          </a:r>
        </a:p>
        <a:p>
          <a:r>
            <a:rPr lang="en-US" sz="1800" dirty="0"/>
            <a:t>Recruitment and Retention </a:t>
          </a:r>
        </a:p>
        <a:p>
          <a:r>
            <a:rPr lang="en-US" sz="1800" dirty="0"/>
            <a:t>Mental health</a:t>
          </a:r>
        </a:p>
      </dgm:t>
    </dgm:pt>
    <dgm:pt modelId="{C0C72DF3-FC3E-8B4F-9B69-1D3FFDC53197}" type="parTrans" cxnId="{3BFAA518-C0BC-DC45-801F-26B5E87B6EEB}">
      <dgm:prSet/>
      <dgm:spPr/>
      <dgm:t>
        <a:bodyPr/>
        <a:lstStyle/>
        <a:p>
          <a:endParaRPr lang="en-US"/>
        </a:p>
      </dgm:t>
    </dgm:pt>
    <dgm:pt modelId="{192A73FC-15DB-4B40-AD3F-F6B7FD1DFA0C}" type="sibTrans" cxnId="{3BFAA518-C0BC-DC45-801F-26B5E87B6EEB}">
      <dgm:prSet/>
      <dgm:spPr/>
      <dgm:t>
        <a:bodyPr/>
        <a:lstStyle/>
        <a:p>
          <a:endParaRPr lang="en-US"/>
        </a:p>
      </dgm:t>
    </dgm:pt>
    <dgm:pt modelId="{BCACAAB9-49D1-2D49-AB56-CF44BA6C7F11}">
      <dgm:prSet phldrT="[Text]" custT="1"/>
      <dgm:spPr/>
      <dgm:t>
        <a:bodyPr/>
        <a:lstStyle/>
        <a:p>
          <a:r>
            <a:rPr lang="en-US" sz="2000" b="1" dirty="0"/>
            <a:t>2021</a:t>
          </a:r>
        </a:p>
        <a:p>
          <a:r>
            <a:rPr lang="en-US" sz="1800" dirty="0"/>
            <a:t>Business strategy</a:t>
          </a:r>
        </a:p>
        <a:p>
          <a:r>
            <a:rPr lang="en-US" sz="1800" dirty="0"/>
            <a:t>Stress, burnout and mental health</a:t>
          </a:r>
        </a:p>
      </dgm:t>
    </dgm:pt>
    <dgm:pt modelId="{A9556F19-AB8A-AB4A-BE71-9AB42FEE2B2A}" type="parTrans" cxnId="{E2D01F23-348A-D344-83BF-70D9C446149F}">
      <dgm:prSet/>
      <dgm:spPr/>
      <dgm:t>
        <a:bodyPr/>
        <a:lstStyle/>
        <a:p>
          <a:endParaRPr lang="en-US"/>
        </a:p>
      </dgm:t>
    </dgm:pt>
    <dgm:pt modelId="{81118D4E-1301-8842-8180-92542C079F50}" type="sibTrans" cxnId="{E2D01F23-348A-D344-83BF-70D9C446149F}">
      <dgm:prSet/>
      <dgm:spPr/>
      <dgm:t>
        <a:bodyPr/>
        <a:lstStyle/>
        <a:p>
          <a:endParaRPr lang="en-US"/>
        </a:p>
      </dgm:t>
    </dgm:pt>
    <dgm:pt modelId="{04189D32-74C1-754C-80A3-DF8B892CBDA4}" type="pres">
      <dgm:prSet presAssocID="{4F32CA73-7B03-A142-B64F-ABA1DBEB8F13}" presName="CompostProcess" presStyleCnt="0">
        <dgm:presLayoutVars>
          <dgm:dir/>
          <dgm:resizeHandles val="exact"/>
        </dgm:presLayoutVars>
      </dgm:prSet>
      <dgm:spPr/>
    </dgm:pt>
    <dgm:pt modelId="{5579FA24-B747-1745-9B9B-79095B07513B}" type="pres">
      <dgm:prSet presAssocID="{4F32CA73-7B03-A142-B64F-ABA1DBEB8F13}" presName="arrow" presStyleLbl="bgShp" presStyleIdx="0" presStyleCnt="1"/>
      <dgm:spPr/>
    </dgm:pt>
    <dgm:pt modelId="{61836C58-02AD-3F4D-B5BA-B9304E6D350B}" type="pres">
      <dgm:prSet presAssocID="{4F32CA73-7B03-A142-B64F-ABA1DBEB8F13}" presName="linearProcess" presStyleCnt="0"/>
      <dgm:spPr/>
    </dgm:pt>
    <dgm:pt modelId="{057819CB-9DF3-9F45-9528-85EDAA56D717}" type="pres">
      <dgm:prSet presAssocID="{F9B64D9A-A039-074B-9FD0-7B4A34E36138}" presName="textNode" presStyleLbl="node1" presStyleIdx="0" presStyleCnt="4" custScaleX="120987">
        <dgm:presLayoutVars>
          <dgm:bulletEnabled val="1"/>
        </dgm:presLayoutVars>
      </dgm:prSet>
      <dgm:spPr/>
    </dgm:pt>
    <dgm:pt modelId="{65487D00-C12F-1A4B-961A-F16DFCC3A022}" type="pres">
      <dgm:prSet presAssocID="{210CA8ED-5398-224E-A2B3-DF92921444C3}" presName="sibTrans" presStyleCnt="0"/>
      <dgm:spPr/>
    </dgm:pt>
    <dgm:pt modelId="{201F6A84-005D-D842-A9DD-778403AA789E}" type="pres">
      <dgm:prSet presAssocID="{5E68E423-D44A-DA4A-A922-9794D6D0CFA5}" presName="textNode" presStyleLbl="node1" presStyleIdx="1" presStyleCnt="4" custScaleX="83731">
        <dgm:presLayoutVars>
          <dgm:bulletEnabled val="1"/>
        </dgm:presLayoutVars>
      </dgm:prSet>
      <dgm:spPr/>
    </dgm:pt>
    <dgm:pt modelId="{57C2C37D-6859-7F46-9BD2-0B8169AA68F8}" type="pres">
      <dgm:prSet presAssocID="{64E51A6B-BFA2-3D48-8B8A-4B78B9AB9D85}" presName="sibTrans" presStyleCnt="0"/>
      <dgm:spPr/>
    </dgm:pt>
    <dgm:pt modelId="{9A502457-493E-9243-B801-AAAA988008A6}" type="pres">
      <dgm:prSet presAssocID="{BCACAAB9-49D1-2D49-AB56-CF44BA6C7F11}" presName="textNode" presStyleLbl="node1" presStyleIdx="2" presStyleCnt="4" custScaleX="119217">
        <dgm:presLayoutVars>
          <dgm:bulletEnabled val="1"/>
        </dgm:presLayoutVars>
      </dgm:prSet>
      <dgm:spPr/>
    </dgm:pt>
    <dgm:pt modelId="{8C30B86F-B360-D34A-ACF7-6B4FCB286FC9}" type="pres">
      <dgm:prSet presAssocID="{81118D4E-1301-8842-8180-92542C079F50}" presName="sibTrans" presStyleCnt="0"/>
      <dgm:spPr/>
    </dgm:pt>
    <dgm:pt modelId="{0E5E1282-4D49-4C41-808C-92084D7DCE31}" type="pres">
      <dgm:prSet presAssocID="{D18C7BEA-A16C-8E40-8AF1-708531938431}" presName="textNode" presStyleLbl="node1" presStyleIdx="3" presStyleCnt="4" custScaleX="127995">
        <dgm:presLayoutVars>
          <dgm:bulletEnabled val="1"/>
        </dgm:presLayoutVars>
      </dgm:prSet>
      <dgm:spPr/>
    </dgm:pt>
  </dgm:ptLst>
  <dgm:cxnLst>
    <dgm:cxn modelId="{3BFAA518-C0BC-DC45-801F-26B5E87B6EEB}" srcId="{4F32CA73-7B03-A142-B64F-ABA1DBEB8F13}" destId="{D18C7BEA-A16C-8E40-8AF1-708531938431}" srcOrd="3" destOrd="0" parTransId="{C0C72DF3-FC3E-8B4F-9B69-1D3FFDC53197}" sibTransId="{192A73FC-15DB-4B40-AD3F-F6B7FD1DFA0C}"/>
    <dgm:cxn modelId="{E2D01F23-348A-D344-83BF-70D9C446149F}" srcId="{4F32CA73-7B03-A142-B64F-ABA1DBEB8F13}" destId="{BCACAAB9-49D1-2D49-AB56-CF44BA6C7F11}" srcOrd="2" destOrd="0" parTransId="{A9556F19-AB8A-AB4A-BE71-9AB42FEE2B2A}" sibTransId="{81118D4E-1301-8842-8180-92542C079F50}"/>
    <dgm:cxn modelId="{6B9F8943-F71F-D247-A45C-A228094F03D0}" type="presOf" srcId="{F9B64D9A-A039-074B-9FD0-7B4A34E36138}" destId="{057819CB-9DF3-9F45-9528-85EDAA56D717}" srcOrd="0" destOrd="0" presId="urn:microsoft.com/office/officeart/2005/8/layout/hProcess9"/>
    <dgm:cxn modelId="{43154187-151C-094C-B8A9-308D3CB1BCBB}" type="presOf" srcId="{4F32CA73-7B03-A142-B64F-ABA1DBEB8F13}" destId="{04189D32-74C1-754C-80A3-DF8B892CBDA4}" srcOrd="0" destOrd="0" presId="urn:microsoft.com/office/officeart/2005/8/layout/hProcess9"/>
    <dgm:cxn modelId="{E83C5E9D-3413-9049-92E6-66DD31722AC8}" type="presOf" srcId="{5E68E423-D44A-DA4A-A922-9794D6D0CFA5}" destId="{201F6A84-005D-D842-A9DD-778403AA789E}" srcOrd="0" destOrd="0" presId="urn:microsoft.com/office/officeart/2005/8/layout/hProcess9"/>
    <dgm:cxn modelId="{D9E54EA7-0C5A-5342-A04B-990FF1DBED74}" srcId="{4F32CA73-7B03-A142-B64F-ABA1DBEB8F13}" destId="{F9B64D9A-A039-074B-9FD0-7B4A34E36138}" srcOrd="0" destOrd="0" parTransId="{AB0B97F3-1F66-8B4D-A5F5-51235038E005}" sibTransId="{210CA8ED-5398-224E-A2B3-DF92921444C3}"/>
    <dgm:cxn modelId="{49743DB1-FE44-0048-BB16-40C8B687A582}" srcId="{4F32CA73-7B03-A142-B64F-ABA1DBEB8F13}" destId="{5E68E423-D44A-DA4A-A922-9794D6D0CFA5}" srcOrd="1" destOrd="0" parTransId="{9BE25D59-22EF-354E-B1DE-C514E27BF403}" sibTransId="{64E51A6B-BFA2-3D48-8B8A-4B78B9AB9D85}"/>
    <dgm:cxn modelId="{200BF5D9-D9B2-844C-8ACF-ACFA8E644228}" type="presOf" srcId="{BCACAAB9-49D1-2D49-AB56-CF44BA6C7F11}" destId="{9A502457-493E-9243-B801-AAAA988008A6}" srcOrd="0" destOrd="0" presId="urn:microsoft.com/office/officeart/2005/8/layout/hProcess9"/>
    <dgm:cxn modelId="{86CCFEF8-BE0C-5F43-9776-2CC44B0E3E79}" type="presOf" srcId="{D18C7BEA-A16C-8E40-8AF1-708531938431}" destId="{0E5E1282-4D49-4C41-808C-92084D7DCE31}" srcOrd="0" destOrd="0" presId="urn:microsoft.com/office/officeart/2005/8/layout/hProcess9"/>
    <dgm:cxn modelId="{E153A1FD-6DB4-054D-932A-AF3923BDA211}" type="presParOf" srcId="{04189D32-74C1-754C-80A3-DF8B892CBDA4}" destId="{5579FA24-B747-1745-9B9B-79095B07513B}" srcOrd="0" destOrd="0" presId="urn:microsoft.com/office/officeart/2005/8/layout/hProcess9"/>
    <dgm:cxn modelId="{CA08E228-71BB-F94E-B3FA-373BCC993377}" type="presParOf" srcId="{04189D32-74C1-754C-80A3-DF8B892CBDA4}" destId="{61836C58-02AD-3F4D-B5BA-B9304E6D350B}" srcOrd="1" destOrd="0" presId="urn:microsoft.com/office/officeart/2005/8/layout/hProcess9"/>
    <dgm:cxn modelId="{1E476FC6-FDDE-6A48-821C-42557D26F554}" type="presParOf" srcId="{61836C58-02AD-3F4D-B5BA-B9304E6D350B}" destId="{057819CB-9DF3-9F45-9528-85EDAA56D717}" srcOrd="0" destOrd="0" presId="urn:microsoft.com/office/officeart/2005/8/layout/hProcess9"/>
    <dgm:cxn modelId="{3750F721-C52B-B04D-8DF5-A9C36E52B616}" type="presParOf" srcId="{61836C58-02AD-3F4D-B5BA-B9304E6D350B}" destId="{65487D00-C12F-1A4B-961A-F16DFCC3A022}" srcOrd="1" destOrd="0" presId="urn:microsoft.com/office/officeart/2005/8/layout/hProcess9"/>
    <dgm:cxn modelId="{36FE5623-4DC0-DF4F-B46D-0974D95E3E17}" type="presParOf" srcId="{61836C58-02AD-3F4D-B5BA-B9304E6D350B}" destId="{201F6A84-005D-D842-A9DD-778403AA789E}" srcOrd="2" destOrd="0" presId="urn:microsoft.com/office/officeart/2005/8/layout/hProcess9"/>
    <dgm:cxn modelId="{6DB7145D-9704-2A43-A316-63DFD406F8A3}" type="presParOf" srcId="{61836C58-02AD-3F4D-B5BA-B9304E6D350B}" destId="{57C2C37D-6859-7F46-9BD2-0B8169AA68F8}" srcOrd="3" destOrd="0" presId="urn:microsoft.com/office/officeart/2005/8/layout/hProcess9"/>
    <dgm:cxn modelId="{9033D41F-A297-9749-89A9-7F75D8AE25C9}" type="presParOf" srcId="{61836C58-02AD-3F4D-B5BA-B9304E6D350B}" destId="{9A502457-493E-9243-B801-AAAA988008A6}" srcOrd="4" destOrd="0" presId="urn:microsoft.com/office/officeart/2005/8/layout/hProcess9"/>
    <dgm:cxn modelId="{98436AA5-88D9-3246-ABB6-147A26535487}" type="presParOf" srcId="{61836C58-02AD-3F4D-B5BA-B9304E6D350B}" destId="{8C30B86F-B360-D34A-ACF7-6B4FCB286FC9}" srcOrd="5" destOrd="0" presId="urn:microsoft.com/office/officeart/2005/8/layout/hProcess9"/>
    <dgm:cxn modelId="{9E744591-610D-CE4F-B5F5-39A2C97C85D9}" type="presParOf" srcId="{61836C58-02AD-3F4D-B5BA-B9304E6D350B}" destId="{0E5E1282-4D49-4C41-808C-92084D7DCE3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1672F-DCB7-4A74-8E30-CBF2A90ED35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724846C-2ED7-4907-9309-9D5B79ED69EB}">
      <dgm:prSet/>
      <dgm:spPr/>
      <dgm:t>
        <a:bodyPr/>
        <a:lstStyle/>
        <a:p>
          <a:pPr>
            <a:defRPr cap="all"/>
          </a:pPr>
          <a:r>
            <a:rPr lang="en-US" dirty="0"/>
            <a:t>Benefits focused</a:t>
          </a:r>
        </a:p>
      </dgm:t>
    </dgm:pt>
    <dgm:pt modelId="{967E70D6-180A-4A11-8426-C6D470E8B0CD}" type="parTrans" cxnId="{012D3003-A574-4432-A8D6-422AAF3EA82E}">
      <dgm:prSet/>
      <dgm:spPr/>
      <dgm:t>
        <a:bodyPr/>
        <a:lstStyle/>
        <a:p>
          <a:endParaRPr lang="en-US"/>
        </a:p>
      </dgm:t>
    </dgm:pt>
    <dgm:pt modelId="{AC2FD00D-5CD6-4069-B431-C4843C619688}" type="sibTrans" cxnId="{012D3003-A574-4432-A8D6-422AAF3EA82E}">
      <dgm:prSet/>
      <dgm:spPr/>
      <dgm:t>
        <a:bodyPr/>
        <a:lstStyle/>
        <a:p>
          <a:endParaRPr lang="en-US"/>
        </a:p>
      </dgm:t>
    </dgm:pt>
    <dgm:pt modelId="{586B2D63-17C1-4675-9130-34F61159EBE5}">
      <dgm:prSet/>
      <dgm:spPr/>
      <dgm:t>
        <a:bodyPr/>
        <a:lstStyle/>
        <a:p>
          <a:pPr>
            <a:defRPr cap="all"/>
          </a:pPr>
          <a:r>
            <a:rPr lang="en-US" dirty="0"/>
            <a:t>Strategic Focused</a:t>
          </a:r>
        </a:p>
      </dgm:t>
    </dgm:pt>
    <dgm:pt modelId="{7E875AD2-0D32-495A-873E-C5F8AAD9B6C5}" type="parTrans" cxnId="{87A7262C-1268-45D7-8147-9F313B040FEC}">
      <dgm:prSet/>
      <dgm:spPr/>
      <dgm:t>
        <a:bodyPr/>
        <a:lstStyle/>
        <a:p>
          <a:endParaRPr lang="en-US"/>
        </a:p>
      </dgm:t>
    </dgm:pt>
    <dgm:pt modelId="{A257D40D-69B0-45E8-AB97-788498F7C9A4}" type="sibTrans" cxnId="{87A7262C-1268-45D7-8147-9F313B040FEC}">
      <dgm:prSet/>
      <dgm:spPr/>
      <dgm:t>
        <a:bodyPr/>
        <a:lstStyle/>
        <a:p>
          <a:endParaRPr lang="en-US"/>
        </a:p>
      </dgm:t>
    </dgm:pt>
    <dgm:pt modelId="{CC76BE27-9E60-44E8-9D3E-D622273877E0}">
      <dgm:prSet/>
      <dgm:spPr/>
      <dgm:t>
        <a:bodyPr/>
        <a:lstStyle/>
        <a:p>
          <a:pPr>
            <a:defRPr cap="all"/>
          </a:pPr>
          <a:r>
            <a:rPr lang="en-US" dirty="0"/>
            <a:t>Culturally Focused - EVP</a:t>
          </a:r>
        </a:p>
      </dgm:t>
    </dgm:pt>
    <dgm:pt modelId="{27A6C468-113C-424F-8E30-546B8BC2B7CE}" type="parTrans" cxnId="{1A60ED4A-C6BB-4104-9DB6-2F64069CCAC1}">
      <dgm:prSet/>
      <dgm:spPr/>
      <dgm:t>
        <a:bodyPr/>
        <a:lstStyle/>
        <a:p>
          <a:endParaRPr lang="en-US"/>
        </a:p>
      </dgm:t>
    </dgm:pt>
    <dgm:pt modelId="{C70722B5-1C11-460C-97B8-B97A2F232C8B}" type="sibTrans" cxnId="{1A60ED4A-C6BB-4104-9DB6-2F64069CCAC1}">
      <dgm:prSet/>
      <dgm:spPr/>
      <dgm:t>
        <a:bodyPr/>
        <a:lstStyle/>
        <a:p>
          <a:endParaRPr lang="en-US"/>
        </a:p>
      </dgm:t>
    </dgm:pt>
    <dgm:pt modelId="{0FECF5A5-C013-472F-B455-0CE00EC09E06}" type="pres">
      <dgm:prSet presAssocID="{5941672F-DCB7-4A74-8E30-CBF2A90ED352}" presName="root" presStyleCnt="0">
        <dgm:presLayoutVars>
          <dgm:dir/>
          <dgm:resizeHandles val="exact"/>
        </dgm:presLayoutVars>
      </dgm:prSet>
      <dgm:spPr/>
    </dgm:pt>
    <dgm:pt modelId="{8DE43239-11E4-44C8-80B7-8FEB9C498ABB}" type="pres">
      <dgm:prSet presAssocID="{1724846C-2ED7-4907-9309-9D5B79ED69EB}" presName="compNode" presStyleCnt="0"/>
      <dgm:spPr/>
    </dgm:pt>
    <dgm:pt modelId="{0927411F-956C-4762-91D7-17261FDB1D19}" type="pres">
      <dgm:prSet presAssocID="{1724846C-2ED7-4907-9309-9D5B79ED69E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AA0C3DB-C709-448F-9DAE-7B154D32643D}" type="pres">
      <dgm:prSet presAssocID="{1724846C-2ED7-4907-9309-9D5B79ED69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F56DB59-A031-46F3-BA04-53FE00DB4661}" type="pres">
      <dgm:prSet presAssocID="{1724846C-2ED7-4907-9309-9D5B79ED69EB}" presName="spaceRect" presStyleCnt="0"/>
      <dgm:spPr/>
    </dgm:pt>
    <dgm:pt modelId="{F501F907-F002-4F7C-956A-A4A2AB819663}" type="pres">
      <dgm:prSet presAssocID="{1724846C-2ED7-4907-9309-9D5B79ED69EB}" presName="textRect" presStyleLbl="revTx" presStyleIdx="0" presStyleCnt="3">
        <dgm:presLayoutVars>
          <dgm:chMax val="1"/>
          <dgm:chPref val="1"/>
        </dgm:presLayoutVars>
      </dgm:prSet>
      <dgm:spPr/>
    </dgm:pt>
    <dgm:pt modelId="{0DB34324-9F0C-4C26-AACF-9D50F865A4CB}" type="pres">
      <dgm:prSet presAssocID="{AC2FD00D-5CD6-4069-B431-C4843C619688}" presName="sibTrans" presStyleCnt="0"/>
      <dgm:spPr/>
    </dgm:pt>
    <dgm:pt modelId="{104EC2C8-A8E1-4A35-9A78-725D004165B9}" type="pres">
      <dgm:prSet presAssocID="{586B2D63-17C1-4675-9130-34F61159EBE5}" presName="compNode" presStyleCnt="0"/>
      <dgm:spPr/>
    </dgm:pt>
    <dgm:pt modelId="{A58DF64A-38E5-4F95-B49A-809CAE731966}" type="pres">
      <dgm:prSet presAssocID="{586B2D63-17C1-4675-9130-34F61159EBE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265302A-513A-40D2-BD95-8BE1980732E6}" type="pres">
      <dgm:prSet presAssocID="{586B2D63-17C1-4675-9130-34F61159EB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B963132-0222-4870-90EC-DAEA89A90792}" type="pres">
      <dgm:prSet presAssocID="{586B2D63-17C1-4675-9130-34F61159EBE5}" presName="spaceRect" presStyleCnt="0"/>
      <dgm:spPr/>
    </dgm:pt>
    <dgm:pt modelId="{E7AD2094-D358-4F17-938C-E2273A13D369}" type="pres">
      <dgm:prSet presAssocID="{586B2D63-17C1-4675-9130-34F61159EBE5}" presName="textRect" presStyleLbl="revTx" presStyleIdx="1" presStyleCnt="3">
        <dgm:presLayoutVars>
          <dgm:chMax val="1"/>
          <dgm:chPref val="1"/>
        </dgm:presLayoutVars>
      </dgm:prSet>
      <dgm:spPr/>
    </dgm:pt>
    <dgm:pt modelId="{1ECC69F9-65D0-4A2A-92AB-B8CD8543B2F7}" type="pres">
      <dgm:prSet presAssocID="{A257D40D-69B0-45E8-AB97-788498F7C9A4}" presName="sibTrans" presStyleCnt="0"/>
      <dgm:spPr/>
    </dgm:pt>
    <dgm:pt modelId="{67666BD2-140C-4388-828E-E31534AF9D95}" type="pres">
      <dgm:prSet presAssocID="{CC76BE27-9E60-44E8-9D3E-D622273877E0}" presName="compNode" presStyleCnt="0"/>
      <dgm:spPr/>
    </dgm:pt>
    <dgm:pt modelId="{7D183449-68D1-48A9-B533-07DCFB9400BA}" type="pres">
      <dgm:prSet presAssocID="{CC76BE27-9E60-44E8-9D3E-D622273877E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C1D1C4B-319E-47DD-86DC-946BF5E4327F}" type="pres">
      <dgm:prSet presAssocID="{CC76BE27-9E60-44E8-9D3E-D622273877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21F3C8CA-C95B-4AB4-A324-800AF4899891}" type="pres">
      <dgm:prSet presAssocID="{CC76BE27-9E60-44E8-9D3E-D622273877E0}" presName="spaceRect" presStyleCnt="0"/>
      <dgm:spPr/>
    </dgm:pt>
    <dgm:pt modelId="{FCF08DFA-1610-4A3F-BDEA-2D2454DA0F0C}" type="pres">
      <dgm:prSet presAssocID="{CC76BE27-9E60-44E8-9D3E-D622273877E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12D3003-A574-4432-A8D6-422AAF3EA82E}" srcId="{5941672F-DCB7-4A74-8E30-CBF2A90ED352}" destId="{1724846C-2ED7-4907-9309-9D5B79ED69EB}" srcOrd="0" destOrd="0" parTransId="{967E70D6-180A-4A11-8426-C6D470E8B0CD}" sibTransId="{AC2FD00D-5CD6-4069-B431-C4843C619688}"/>
    <dgm:cxn modelId="{F43CCD21-CA53-4AF0-8D86-32BA500B89E7}" type="presOf" srcId="{CC76BE27-9E60-44E8-9D3E-D622273877E0}" destId="{FCF08DFA-1610-4A3F-BDEA-2D2454DA0F0C}" srcOrd="0" destOrd="0" presId="urn:microsoft.com/office/officeart/2018/5/layout/IconLeafLabelList"/>
    <dgm:cxn modelId="{87A7262C-1268-45D7-8147-9F313B040FEC}" srcId="{5941672F-DCB7-4A74-8E30-CBF2A90ED352}" destId="{586B2D63-17C1-4675-9130-34F61159EBE5}" srcOrd="1" destOrd="0" parTransId="{7E875AD2-0D32-495A-873E-C5F8AAD9B6C5}" sibTransId="{A257D40D-69B0-45E8-AB97-788498F7C9A4}"/>
    <dgm:cxn modelId="{1A60ED4A-C6BB-4104-9DB6-2F64069CCAC1}" srcId="{5941672F-DCB7-4A74-8E30-CBF2A90ED352}" destId="{CC76BE27-9E60-44E8-9D3E-D622273877E0}" srcOrd="2" destOrd="0" parTransId="{27A6C468-113C-424F-8E30-546B8BC2B7CE}" sibTransId="{C70722B5-1C11-460C-97B8-B97A2F232C8B}"/>
    <dgm:cxn modelId="{915E2A8A-A048-44A1-8B52-21E9B30DFCB7}" type="presOf" srcId="{586B2D63-17C1-4675-9130-34F61159EBE5}" destId="{E7AD2094-D358-4F17-938C-E2273A13D369}" srcOrd="0" destOrd="0" presId="urn:microsoft.com/office/officeart/2018/5/layout/IconLeafLabelList"/>
    <dgm:cxn modelId="{1F1447D2-51C2-4233-8D36-FC1EFDD1F9E8}" type="presOf" srcId="{1724846C-2ED7-4907-9309-9D5B79ED69EB}" destId="{F501F907-F002-4F7C-956A-A4A2AB819663}" srcOrd="0" destOrd="0" presId="urn:microsoft.com/office/officeart/2018/5/layout/IconLeafLabelList"/>
    <dgm:cxn modelId="{56F5E2EE-5493-44F2-BF5E-6D6011E18DB7}" type="presOf" srcId="{5941672F-DCB7-4A74-8E30-CBF2A90ED352}" destId="{0FECF5A5-C013-472F-B455-0CE00EC09E06}" srcOrd="0" destOrd="0" presId="urn:microsoft.com/office/officeart/2018/5/layout/IconLeafLabelList"/>
    <dgm:cxn modelId="{AAD8A4F0-FA7C-493D-A7C5-715474A9AEDC}" type="presParOf" srcId="{0FECF5A5-C013-472F-B455-0CE00EC09E06}" destId="{8DE43239-11E4-44C8-80B7-8FEB9C498ABB}" srcOrd="0" destOrd="0" presId="urn:microsoft.com/office/officeart/2018/5/layout/IconLeafLabelList"/>
    <dgm:cxn modelId="{6BACD114-75E4-4E66-9661-D7C933FEE6D4}" type="presParOf" srcId="{8DE43239-11E4-44C8-80B7-8FEB9C498ABB}" destId="{0927411F-956C-4762-91D7-17261FDB1D19}" srcOrd="0" destOrd="0" presId="urn:microsoft.com/office/officeart/2018/5/layout/IconLeafLabelList"/>
    <dgm:cxn modelId="{E3866325-4106-4784-9AD7-699FD355FBA7}" type="presParOf" srcId="{8DE43239-11E4-44C8-80B7-8FEB9C498ABB}" destId="{5AA0C3DB-C709-448F-9DAE-7B154D32643D}" srcOrd="1" destOrd="0" presId="urn:microsoft.com/office/officeart/2018/5/layout/IconLeafLabelList"/>
    <dgm:cxn modelId="{52837B9D-4E4A-4892-82B4-29B2CD6DA74D}" type="presParOf" srcId="{8DE43239-11E4-44C8-80B7-8FEB9C498ABB}" destId="{4F56DB59-A031-46F3-BA04-53FE00DB4661}" srcOrd="2" destOrd="0" presId="urn:microsoft.com/office/officeart/2018/5/layout/IconLeafLabelList"/>
    <dgm:cxn modelId="{9DA2A076-E2F2-484A-A75F-92DEDEBC9616}" type="presParOf" srcId="{8DE43239-11E4-44C8-80B7-8FEB9C498ABB}" destId="{F501F907-F002-4F7C-956A-A4A2AB819663}" srcOrd="3" destOrd="0" presId="urn:microsoft.com/office/officeart/2018/5/layout/IconLeafLabelList"/>
    <dgm:cxn modelId="{820E1A33-7F84-4F26-B484-D190618BDFBF}" type="presParOf" srcId="{0FECF5A5-C013-472F-B455-0CE00EC09E06}" destId="{0DB34324-9F0C-4C26-AACF-9D50F865A4CB}" srcOrd="1" destOrd="0" presId="urn:microsoft.com/office/officeart/2018/5/layout/IconLeafLabelList"/>
    <dgm:cxn modelId="{3D37926D-9F1F-4C3C-A030-7BD3942C7785}" type="presParOf" srcId="{0FECF5A5-C013-472F-B455-0CE00EC09E06}" destId="{104EC2C8-A8E1-4A35-9A78-725D004165B9}" srcOrd="2" destOrd="0" presId="urn:microsoft.com/office/officeart/2018/5/layout/IconLeafLabelList"/>
    <dgm:cxn modelId="{C5879E4C-3960-482E-9E10-0F8B189D6A21}" type="presParOf" srcId="{104EC2C8-A8E1-4A35-9A78-725D004165B9}" destId="{A58DF64A-38E5-4F95-B49A-809CAE731966}" srcOrd="0" destOrd="0" presId="urn:microsoft.com/office/officeart/2018/5/layout/IconLeafLabelList"/>
    <dgm:cxn modelId="{5C85B93F-2EE5-4EBF-8B47-B608CD1D7758}" type="presParOf" srcId="{104EC2C8-A8E1-4A35-9A78-725D004165B9}" destId="{5265302A-513A-40D2-BD95-8BE1980732E6}" srcOrd="1" destOrd="0" presId="urn:microsoft.com/office/officeart/2018/5/layout/IconLeafLabelList"/>
    <dgm:cxn modelId="{DE879711-81C8-4F6D-A422-3669892371FA}" type="presParOf" srcId="{104EC2C8-A8E1-4A35-9A78-725D004165B9}" destId="{6B963132-0222-4870-90EC-DAEA89A90792}" srcOrd="2" destOrd="0" presId="urn:microsoft.com/office/officeart/2018/5/layout/IconLeafLabelList"/>
    <dgm:cxn modelId="{6FF32768-9549-47A9-8CA8-18E645E210C8}" type="presParOf" srcId="{104EC2C8-A8E1-4A35-9A78-725D004165B9}" destId="{E7AD2094-D358-4F17-938C-E2273A13D369}" srcOrd="3" destOrd="0" presId="urn:microsoft.com/office/officeart/2018/5/layout/IconLeafLabelList"/>
    <dgm:cxn modelId="{771EC4BD-BF22-45D0-9881-EF9DE5F93759}" type="presParOf" srcId="{0FECF5A5-C013-472F-B455-0CE00EC09E06}" destId="{1ECC69F9-65D0-4A2A-92AB-B8CD8543B2F7}" srcOrd="3" destOrd="0" presId="urn:microsoft.com/office/officeart/2018/5/layout/IconLeafLabelList"/>
    <dgm:cxn modelId="{22296E36-D279-4592-987D-1F19CE1B6295}" type="presParOf" srcId="{0FECF5A5-C013-472F-B455-0CE00EC09E06}" destId="{67666BD2-140C-4388-828E-E31534AF9D95}" srcOrd="4" destOrd="0" presId="urn:microsoft.com/office/officeart/2018/5/layout/IconLeafLabelList"/>
    <dgm:cxn modelId="{807D9D96-9136-4A76-B8B2-89B8B87198C9}" type="presParOf" srcId="{67666BD2-140C-4388-828E-E31534AF9D95}" destId="{7D183449-68D1-48A9-B533-07DCFB9400BA}" srcOrd="0" destOrd="0" presId="urn:microsoft.com/office/officeart/2018/5/layout/IconLeafLabelList"/>
    <dgm:cxn modelId="{B89D001D-0969-40FF-B0DD-2DEC7982DBA1}" type="presParOf" srcId="{67666BD2-140C-4388-828E-E31534AF9D95}" destId="{6C1D1C4B-319E-47DD-86DC-946BF5E4327F}" srcOrd="1" destOrd="0" presId="urn:microsoft.com/office/officeart/2018/5/layout/IconLeafLabelList"/>
    <dgm:cxn modelId="{743751E6-BB8A-420A-9CF3-B3D59C65F8FF}" type="presParOf" srcId="{67666BD2-140C-4388-828E-E31534AF9D95}" destId="{21F3C8CA-C95B-4AB4-A324-800AF4899891}" srcOrd="2" destOrd="0" presId="urn:microsoft.com/office/officeart/2018/5/layout/IconLeafLabelList"/>
    <dgm:cxn modelId="{2E31AC63-7696-481B-8DEC-5A1261DB5041}" type="presParOf" srcId="{67666BD2-140C-4388-828E-E31534AF9D95}" destId="{FCF08DFA-1610-4A3F-BDEA-2D2454DA0F0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B6D05-4740-4EED-949E-93105BC937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FF8FEC-5D79-4E52-8D3C-2146B36CAC78}">
      <dgm:prSet custT="1"/>
      <dgm:spPr/>
      <dgm:t>
        <a:bodyPr/>
        <a:lstStyle/>
        <a:p>
          <a:r>
            <a:rPr lang="en-US" sz="2200" dirty="0"/>
            <a:t>Dealing with the new way of work</a:t>
          </a:r>
        </a:p>
      </dgm:t>
    </dgm:pt>
    <dgm:pt modelId="{A4F7DC00-0FAB-488D-82EA-8359460298E6}" type="parTrans" cxnId="{36B5D2E1-0000-4EBB-A657-697DE102EA23}">
      <dgm:prSet/>
      <dgm:spPr/>
      <dgm:t>
        <a:bodyPr/>
        <a:lstStyle/>
        <a:p>
          <a:endParaRPr lang="en-US"/>
        </a:p>
      </dgm:t>
    </dgm:pt>
    <dgm:pt modelId="{E948E220-AAD9-43F7-896F-72CCA3A47FED}" type="sibTrans" cxnId="{36B5D2E1-0000-4EBB-A657-697DE102EA23}">
      <dgm:prSet/>
      <dgm:spPr/>
      <dgm:t>
        <a:bodyPr/>
        <a:lstStyle/>
        <a:p>
          <a:endParaRPr lang="en-US"/>
        </a:p>
      </dgm:t>
    </dgm:pt>
    <dgm:pt modelId="{947771CF-7622-4FF3-B022-36A79E9C8A88}">
      <dgm:prSet custT="1"/>
      <dgm:spPr/>
      <dgm:t>
        <a:bodyPr/>
        <a:lstStyle/>
        <a:p>
          <a:r>
            <a:rPr lang="en-US" sz="2200" dirty="0"/>
            <a:t>Hybrid work environment</a:t>
          </a:r>
        </a:p>
      </dgm:t>
    </dgm:pt>
    <dgm:pt modelId="{A0D28BF2-3EDF-4FC5-BC7D-D71AD6FBD8CE}" type="parTrans" cxnId="{20A5D85E-2095-4AB1-8CF3-C60FF421D7D5}">
      <dgm:prSet/>
      <dgm:spPr/>
      <dgm:t>
        <a:bodyPr/>
        <a:lstStyle/>
        <a:p>
          <a:endParaRPr lang="en-US"/>
        </a:p>
      </dgm:t>
    </dgm:pt>
    <dgm:pt modelId="{0D7CE2DB-8B70-45AE-AF98-4E0D465B78B7}" type="sibTrans" cxnId="{20A5D85E-2095-4AB1-8CF3-C60FF421D7D5}">
      <dgm:prSet/>
      <dgm:spPr/>
      <dgm:t>
        <a:bodyPr/>
        <a:lstStyle/>
        <a:p>
          <a:endParaRPr lang="en-US"/>
        </a:p>
      </dgm:t>
    </dgm:pt>
    <dgm:pt modelId="{56CC450D-B504-41EB-A7BA-3C782A22A3C9}">
      <dgm:prSet custT="1"/>
      <dgm:spPr/>
      <dgm:t>
        <a:bodyPr/>
        <a:lstStyle/>
        <a:p>
          <a:r>
            <a:rPr lang="en-US" sz="2200" dirty="0"/>
            <a:t>Macro volatility</a:t>
          </a:r>
        </a:p>
      </dgm:t>
    </dgm:pt>
    <dgm:pt modelId="{5C737914-A189-4C63-B1C2-ADB6AC823818}" type="parTrans" cxnId="{29F7DEA3-D212-41C9-962D-C58D58ADE1E4}">
      <dgm:prSet/>
      <dgm:spPr/>
      <dgm:t>
        <a:bodyPr/>
        <a:lstStyle/>
        <a:p>
          <a:endParaRPr lang="en-US"/>
        </a:p>
      </dgm:t>
    </dgm:pt>
    <dgm:pt modelId="{9C690247-44FF-4F68-8CB7-D26D17C2C564}" type="sibTrans" cxnId="{29F7DEA3-D212-41C9-962D-C58D58ADE1E4}">
      <dgm:prSet/>
      <dgm:spPr/>
      <dgm:t>
        <a:bodyPr/>
        <a:lstStyle/>
        <a:p>
          <a:endParaRPr lang="en-US"/>
        </a:p>
      </dgm:t>
    </dgm:pt>
    <dgm:pt modelId="{DFFA47DF-AFF5-4480-B685-917801AD93C5}">
      <dgm:prSet custT="1"/>
      <dgm:spPr/>
      <dgm:t>
        <a:bodyPr/>
        <a:lstStyle/>
        <a:p>
          <a:r>
            <a:rPr lang="en-US" sz="2200" dirty="0"/>
            <a:t>Retention</a:t>
          </a:r>
        </a:p>
      </dgm:t>
    </dgm:pt>
    <dgm:pt modelId="{A28F1C27-4226-4BDC-AE70-755F8CF87D90}" type="parTrans" cxnId="{55CEC56C-F068-44CA-A747-815CDA665A41}">
      <dgm:prSet/>
      <dgm:spPr/>
      <dgm:t>
        <a:bodyPr/>
        <a:lstStyle/>
        <a:p>
          <a:endParaRPr lang="en-US"/>
        </a:p>
      </dgm:t>
    </dgm:pt>
    <dgm:pt modelId="{B959C969-60DA-44C9-9FBB-3CB857011A94}" type="sibTrans" cxnId="{55CEC56C-F068-44CA-A747-815CDA665A41}">
      <dgm:prSet/>
      <dgm:spPr/>
      <dgm:t>
        <a:bodyPr/>
        <a:lstStyle/>
        <a:p>
          <a:endParaRPr lang="en-US"/>
        </a:p>
      </dgm:t>
    </dgm:pt>
    <dgm:pt modelId="{D67DB1E5-E238-4902-B026-A3B9E267A716}">
      <dgm:prSet custT="1"/>
      <dgm:spPr/>
      <dgm:t>
        <a:bodyPr/>
        <a:lstStyle/>
        <a:p>
          <a:r>
            <a:rPr lang="en-US" sz="2200" dirty="0"/>
            <a:t>Escalating costs</a:t>
          </a:r>
        </a:p>
      </dgm:t>
    </dgm:pt>
    <dgm:pt modelId="{ECB5BB20-E8A5-46D3-AB3C-7A6F311CA57A}" type="parTrans" cxnId="{9266B471-D94D-42F1-B8E0-771CA0302537}">
      <dgm:prSet/>
      <dgm:spPr/>
      <dgm:t>
        <a:bodyPr/>
        <a:lstStyle/>
        <a:p>
          <a:endParaRPr lang="en-US"/>
        </a:p>
      </dgm:t>
    </dgm:pt>
    <dgm:pt modelId="{AC39F725-03DC-43A5-9940-57A626A25FD1}" type="sibTrans" cxnId="{9266B471-D94D-42F1-B8E0-771CA0302537}">
      <dgm:prSet/>
      <dgm:spPr/>
      <dgm:t>
        <a:bodyPr/>
        <a:lstStyle/>
        <a:p>
          <a:endParaRPr lang="en-US"/>
        </a:p>
      </dgm:t>
    </dgm:pt>
    <dgm:pt modelId="{6479B65D-7FF0-7640-84EA-D974E47F78F7}" type="pres">
      <dgm:prSet presAssocID="{52CB6D05-4740-4EED-949E-93105BC9373B}" presName="linear" presStyleCnt="0">
        <dgm:presLayoutVars>
          <dgm:animLvl val="lvl"/>
          <dgm:resizeHandles val="exact"/>
        </dgm:presLayoutVars>
      </dgm:prSet>
      <dgm:spPr/>
    </dgm:pt>
    <dgm:pt modelId="{31D91A78-A759-A448-9DD6-83580263D7BA}" type="pres">
      <dgm:prSet presAssocID="{2EFF8FEC-5D79-4E52-8D3C-2146B36CAC7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2369B62-A372-2347-B468-97D111BE5FE5}" type="pres">
      <dgm:prSet presAssocID="{E948E220-AAD9-43F7-896F-72CCA3A47FED}" presName="spacer" presStyleCnt="0"/>
      <dgm:spPr/>
    </dgm:pt>
    <dgm:pt modelId="{5494C7B9-4B96-6244-95DA-271614F11F73}" type="pres">
      <dgm:prSet presAssocID="{947771CF-7622-4FF3-B022-36A79E9C8A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44C38A-3022-E348-926A-1DFCC4FBDB48}" type="pres">
      <dgm:prSet presAssocID="{0D7CE2DB-8B70-45AE-AF98-4E0D465B78B7}" presName="spacer" presStyleCnt="0"/>
      <dgm:spPr/>
    </dgm:pt>
    <dgm:pt modelId="{99117891-E9FA-0D48-83AE-46ACD7782595}" type="pres">
      <dgm:prSet presAssocID="{56CC450D-B504-41EB-A7BA-3C782A22A3C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8C9D42-8BFF-3F4C-87F3-659281464104}" type="pres">
      <dgm:prSet presAssocID="{9C690247-44FF-4F68-8CB7-D26D17C2C564}" presName="spacer" presStyleCnt="0"/>
      <dgm:spPr/>
    </dgm:pt>
    <dgm:pt modelId="{66E15E18-B4E2-F44F-893B-CD2EE63ACCC8}" type="pres">
      <dgm:prSet presAssocID="{DFFA47DF-AFF5-4480-B685-917801AD93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0F4A7F-F22A-6645-A4AC-1C7C540C4598}" type="pres">
      <dgm:prSet presAssocID="{B959C969-60DA-44C9-9FBB-3CB857011A94}" presName="spacer" presStyleCnt="0"/>
      <dgm:spPr/>
    </dgm:pt>
    <dgm:pt modelId="{7DA89793-6935-8241-BD48-D6922C4C0CA6}" type="pres">
      <dgm:prSet presAssocID="{D67DB1E5-E238-4902-B026-A3B9E267A71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920B01-68F2-9743-A2D6-A8AD35589391}" type="presOf" srcId="{52CB6D05-4740-4EED-949E-93105BC9373B}" destId="{6479B65D-7FF0-7640-84EA-D974E47F78F7}" srcOrd="0" destOrd="0" presId="urn:microsoft.com/office/officeart/2005/8/layout/vList2"/>
    <dgm:cxn modelId="{C2EA5E03-3987-CF4E-BD51-92D42E460E7C}" type="presOf" srcId="{56CC450D-B504-41EB-A7BA-3C782A22A3C9}" destId="{99117891-E9FA-0D48-83AE-46ACD7782595}" srcOrd="0" destOrd="0" presId="urn:microsoft.com/office/officeart/2005/8/layout/vList2"/>
    <dgm:cxn modelId="{A8D69F32-BB46-8741-B1B5-5818FFC151EC}" type="presOf" srcId="{D67DB1E5-E238-4902-B026-A3B9E267A716}" destId="{7DA89793-6935-8241-BD48-D6922C4C0CA6}" srcOrd="0" destOrd="0" presId="urn:microsoft.com/office/officeart/2005/8/layout/vList2"/>
    <dgm:cxn modelId="{20A5D85E-2095-4AB1-8CF3-C60FF421D7D5}" srcId="{52CB6D05-4740-4EED-949E-93105BC9373B}" destId="{947771CF-7622-4FF3-B022-36A79E9C8A88}" srcOrd="1" destOrd="0" parTransId="{A0D28BF2-3EDF-4FC5-BC7D-D71AD6FBD8CE}" sibTransId="{0D7CE2DB-8B70-45AE-AF98-4E0D465B78B7}"/>
    <dgm:cxn modelId="{55CEC56C-F068-44CA-A747-815CDA665A41}" srcId="{52CB6D05-4740-4EED-949E-93105BC9373B}" destId="{DFFA47DF-AFF5-4480-B685-917801AD93C5}" srcOrd="3" destOrd="0" parTransId="{A28F1C27-4226-4BDC-AE70-755F8CF87D90}" sibTransId="{B959C969-60DA-44C9-9FBB-3CB857011A94}"/>
    <dgm:cxn modelId="{9266B471-D94D-42F1-B8E0-771CA0302537}" srcId="{52CB6D05-4740-4EED-949E-93105BC9373B}" destId="{D67DB1E5-E238-4902-B026-A3B9E267A716}" srcOrd="4" destOrd="0" parTransId="{ECB5BB20-E8A5-46D3-AB3C-7A6F311CA57A}" sibTransId="{AC39F725-03DC-43A5-9940-57A626A25FD1}"/>
    <dgm:cxn modelId="{F3A62A80-FF71-F247-AAEE-8C992C44C22B}" type="presOf" srcId="{947771CF-7622-4FF3-B022-36A79E9C8A88}" destId="{5494C7B9-4B96-6244-95DA-271614F11F73}" srcOrd="0" destOrd="0" presId="urn:microsoft.com/office/officeart/2005/8/layout/vList2"/>
    <dgm:cxn modelId="{29F7DEA3-D212-41C9-962D-C58D58ADE1E4}" srcId="{52CB6D05-4740-4EED-949E-93105BC9373B}" destId="{56CC450D-B504-41EB-A7BA-3C782A22A3C9}" srcOrd="2" destOrd="0" parTransId="{5C737914-A189-4C63-B1C2-ADB6AC823818}" sibTransId="{9C690247-44FF-4F68-8CB7-D26D17C2C564}"/>
    <dgm:cxn modelId="{9E3BFAC7-6F17-BB40-864D-507B7A83EF18}" type="presOf" srcId="{DFFA47DF-AFF5-4480-B685-917801AD93C5}" destId="{66E15E18-B4E2-F44F-893B-CD2EE63ACCC8}" srcOrd="0" destOrd="0" presId="urn:microsoft.com/office/officeart/2005/8/layout/vList2"/>
    <dgm:cxn modelId="{A4E458CC-0496-4846-8E02-ECE81A9C4FCA}" type="presOf" srcId="{2EFF8FEC-5D79-4E52-8D3C-2146B36CAC78}" destId="{31D91A78-A759-A448-9DD6-83580263D7BA}" srcOrd="0" destOrd="0" presId="urn:microsoft.com/office/officeart/2005/8/layout/vList2"/>
    <dgm:cxn modelId="{36B5D2E1-0000-4EBB-A657-697DE102EA23}" srcId="{52CB6D05-4740-4EED-949E-93105BC9373B}" destId="{2EFF8FEC-5D79-4E52-8D3C-2146B36CAC78}" srcOrd="0" destOrd="0" parTransId="{A4F7DC00-0FAB-488D-82EA-8359460298E6}" sibTransId="{E948E220-AAD9-43F7-896F-72CCA3A47FED}"/>
    <dgm:cxn modelId="{20DBFEEB-ABD1-0248-9B03-FB5BDF784D6D}" type="presParOf" srcId="{6479B65D-7FF0-7640-84EA-D974E47F78F7}" destId="{31D91A78-A759-A448-9DD6-83580263D7BA}" srcOrd="0" destOrd="0" presId="urn:microsoft.com/office/officeart/2005/8/layout/vList2"/>
    <dgm:cxn modelId="{1C470A8D-B5AA-B649-9CCF-400390FDB59A}" type="presParOf" srcId="{6479B65D-7FF0-7640-84EA-D974E47F78F7}" destId="{12369B62-A372-2347-B468-97D111BE5FE5}" srcOrd="1" destOrd="0" presId="urn:microsoft.com/office/officeart/2005/8/layout/vList2"/>
    <dgm:cxn modelId="{A344C931-5A50-A241-BFC6-D004BD4CA4C6}" type="presParOf" srcId="{6479B65D-7FF0-7640-84EA-D974E47F78F7}" destId="{5494C7B9-4B96-6244-95DA-271614F11F73}" srcOrd="2" destOrd="0" presId="urn:microsoft.com/office/officeart/2005/8/layout/vList2"/>
    <dgm:cxn modelId="{0358B276-65EE-0F4F-89F5-17428322647F}" type="presParOf" srcId="{6479B65D-7FF0-7640-84EA-D974E47F78F7}" destId="{4C44C38A-3022-E348-926A-1DFCC4FBDB48}" srcOrd="3" destOrd="0" presId="urn:microsoft.com/office/officeart/2005/8/layout/vList2"/>
    <dgm:cxn modelId="{0A21FC21-D265-F54B-B86A-918888A24F9B}" type="presParOf" srcId="{6479B65D-7FF0-7640-84EA-D974E47F78F7}" destId="{99117891-E9FA-0D48-83AE-46ACD7782595}" srcOrd="4" destOrd="0" presId="urn:microsoft.com/office/officeart/2005/8/layout/vList2"/>
    <dgm:cxn modelId="{EE13AD9A-0152-F344-8DF0-874D1EBFC082}" type="presParOf" srcId="{6479B65D-7FF0-7640-84EA-D974E47F78F7}" destId="{868C9D42-8BFF-3F4C-87F3-659281464104}" srcOrd="5" destOrd="0" presId="urn:microsoft.com/office/officeart/2005/8/layout/vList2"/>
    <dgm:cxn modelId="{E5E3372A-9D6B-DC41-A765-3F3553759342}" type="presParOf" srcId="{6479B65D-7FF0-7640-84EA-D974E47F78F7}" destId="{66E15E18-B4E2-F44F-893B-CD2EE63ACCC8}" srcOrd="6" destOrd="0" presId="urn:microsoft.com/office/officeart/2005/8/layout/vList2"/>
    <dgm:cxn modelId="{F17D85D3-1334-A940-92FB-29274BFF97A4}" type="presParOf" srcId="{6479B65D-7FF0-7640-84EA-D974E47F78F7}" destId="{AC0F4A7F-F22A-6645-A4AC-1C7C540C4598}" srcOrd="7" destOrd="0" presId="urn:microsoft.com/office/officeart/2005/8/layout/vList2"/>
    <dgm:cxn modelId="{CA4CF3B5-5DEE-F04D-A6FB-617CCBCA4312}" type="presParOf" srcId="{6479B65D-7FF0-7640-84EA-D974E47F78F7}" destId="{7DA89793-6935-8241-BD48-D6922C4C0C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0EBCB0-7087-474F-A300-0E323E0A1A3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4C2BC8-FBB0-4CCC-AFEE-4E204DFBC9F1}">
      <dgm:prSet/>
      <dgm:spPr/>
      <dgm:t>
        <a:bodyPr/>
        <a:lstStyle/>
        <a:p>
          <a:r>
            <a:rPr lang="en-US" baseline="0" dirty="0"/>
            <a:t>To Maintain:</a:t>
          </a:r>
          <a:endParaRPr lang="en-US" dirty="0"/>
        </a:p>
      </dgm:t>
    </dgm:pt>
    <dgm:pt modelId="{58021999-F064-42B4-BBAF-B4CA0EAE8F71}" type="parTrans" cxnId="{4096D70A-F259-4DBA-8E02-E07CEFC2F4C1}">
      <dgm:prSet/>
      <dgm:spPr/>
      <dgm:t>
        <a:bodyPr/>
        <a:lstStyle/>
        <a:p>
          <a:endParaRPr lang="en-US"/>
        </a:p>
      </dgm:t>
    </dgm:pt>
    <dgm:pt modelId="{4F5B6806-B1D5-4657-A990-0F7F49820981}" type="sibTrans" cxnId="{4096D70A-F259-4DBA-8E02-E07CEFC2F4C1}">
      <dgm:prSet/>
      <dgm:spPr/>
      <dgm:t>
        <a:bodyPr/>
        <a:lstStyle/>
        <a:p>
          <a:endParaRPr lang="en-US"/>
        </a:p>
      </dgm:t>
    </dgm:pt>
    <dgm:pt modelId="{736FDC7C-7D22-4FDF-AAA2-F24B9A207848}">
      <dgm:prSet custT="1"/>
      <dgm:spPr/>
      <dgm:t>
        <a:bodyPr/>
        <a:lstStyle/>
        <a:p>
          <a:r>
            <a:rPr lang="en-US" sz="2200" baseline="0" dirty="0"/>
            <a:t>Wall to wall support beyond EAP</a:t>
          </a:r>
          <a:endParaRPr lang="en-US" sz="2200" dirty="0"/>
        </a:p>
      </dgm:t>
    </dgm:pt>
    <dgm:pt modelId="{3E51630A-4CEC-4FEE-A7AE-9D148D388852}" type="parTrans" cxnId="{1BFEF85C-2626-4FDB-8BE9-F1CAEF7FCA1E}">
      <dgm:prSet/>
      <dgm:spPr/>
      <dgm:t>
        <a:bodyPr/>
        <a:lstStyle/>
        <a:p>
          <a:endParaRPr lang="en-US"/>
        </a:p>
      </dgm:t>
    </dgm:pt>
    <dgm:pt modelId="{FA95F1CC-17F5-4E72-92D3-F5308AB78F68}" type="sibTrans" cxnId="{1BFEF85C-2626-4FDB-8BE9-F1CAEF7FCA1E}">
      <dgm:prSet/>
      <dgm:spPr/>
      <dgm:t>
        <a:bodyPr/>
        <a:lstStyle/>
        <a:p>
          <a:endParaRPr lang="en-US"/>
        </a:p>
      </dgm:t>
    </dgm:pt>
    <dgm:pt modelId="{65DC41D5-79C6-4B55-B2A4-BCA05D5A1973}">
      <dgm:prSet custT="1"/>
      <dgm:spPr/>
      <dgm:t>
        <a:bodyPr/>
        <a:lstStyle/>
        <a:p>
          <a:r>
            <a:rPr lang="en-US" sz="2200" baseline="0" dirty="0"/>
            <a:t>Embed mental health training w/ training</a:t>
          </a:r>
          <a:endParaRPr lang="en-US" sz="2200" dirty="0"/>
        </a:p>
      </dgm:t>
    </dgm:pt>
    <dgm:pt modelId="{2D68ED4E-51F4-475C-A4CF-090C30E1EB48}" type="parTrans" cxnId="{B080513A-C4D5-4334-B95D-33008307B229}">
      <dgm:prSet/>
      <dgm:spPr/>
      <dgm:t>
        <a:bodyPr/>
        <a:lstStyle/>
        <a:p>
          <a:endParaRPr lang="en-US"/>
        </a:p>
      </dgm:t>
    </dgm:pt>
    <dgm:pt modelId="{82A817C3-6ED5-4FC4-9AB0-733E53AA2866}" type="sibTrans" cxnId="{B080513A-C4D5-4334-B95D-33008307B229}">
      <dgm:prSet/>
      <dgm:spPr/>
      <dgm:t>
        <a:bodyPr/>
        <a:lstStyle/>
        <a:p>
          <a:endParaRPr lang="en-US"/>
        </a:p>
      </dgm:t>
    </dgm:pt>
    <dgm:pt modelId="{0C8286CD-D33F-4F5F-995D-2644A4F71BDB}">
      <dgm:prSet custT="1"/>
      <dgm:spPr/>
      <dgm:t>
        <a:bodyPr/>
        <a:lstStyle/>
        <a:p>
          <a:r>
            <a:rPr lang="en-US" sz="2200" baseline="0" dirty="0"/>
            <a:t>Expand measurement lens to include disability/WC</a:t>
          </a:r>
          <a:endParaRPr lang="en-US" sz="2200" dirty="0"/>
        </a:p>
      </dgm:t>
    </dgm:pt>
    <dgm:pt modelId="{B89FE879-B04A-4452-A054-BD4E7689C565}" type="parTrans" cxnId="{BEB0E172-4929-40DF-A8A9-1A3468E2EE79}">
      <dgm:prSet/>
      <dgm:spPr/>
      <dgm:t>
        <a:bodyPr/>
        <a:lstStyle/>
        <a:p>
          <a:endParaRPr lang="en-US"/>
        </a:p>
      </dgm:t>
    </dgm:pt>
    <dgm:pt modelId="{8C131200-4713-44A6-B578-95A9655CAA60}" type="sibTrans" cxnId="{BEB0E172-4929-40DF-A8A9-1A3468E2EE79}">
      <dgm:prSet/>
      <dgm:spPr/>
      <dgm:t>
        <a:bodyPr/>
        <a:lstStyle/>
        <a:p>
          <a:endParaRPr lang="en-US"/>
        </a:p>
      </dgm:t>
    </dgm:pt>
    <dgm:pt modelId="{DD7ACE73-505C-49CD-8331-FEC48248F29D}">
      <dgm:prSet/>
      <dgm:spPr/>
      <dgm:t>
        <a:bodyPr/>
        <a:lstStyle/>
        <a:p>
          <a:r>
            <a:rPr lang="en-US" baseline="0" dirty="0"/>
            <a:t>To Expand:</a:t>
          </a:r>
          <a:endParaRPr lang="en-US" dirty="0"/>
        </a:p>
      </dgm:t>
    </dgm:pt>
    <dgm:pt modelId="{790B7174-94DA-48F3-8CEE-99ACAF43D10E}" type="parTrans" cxnId="{AC7800C2-6236-4A59-9F76-B093CF54BF8F}">
      <dgm:prSet/>
      <dgm:spPr/>
      <dgm:t>
        <a:bodyPr/>
        <a:lstStyle/>
        <a:p>
          <a:endParaRPr lang="en-US"/>
        </a:p>
      </dgm:t>
    </dgm:pt>
    <dgm:pt modelId="{475AB16E-02DA-4443-951E-F4D5A7C4D156}" type="sibTrans" cxnId="{AC7800C2-6236-4A59-9F76-B093CF54BF8F}">
      <dgm:prSet/>
      <dgm:spPr/>
      <dgm:t>
        <a:bodyPr/>
        <a:lstStyle/>
        <a:p>
          <a:endParaRPr lang="en-US"/>
        </a:p>
      </dgm:t>
    </dgm:pt>
    <dgm:pt modelId="{C734CA34-1E7B-4C02-9A2D-DC98C8DB0AD4}">
      <dgm:prSet custT="1"/>
      <dgm:spPr/>
      <dgm:t>
        <a:bodyPr/>
        <a:lstStyle/>
        <a:p>
          <a:r>
            <a:rPr lang="en-US" sz="2200" baseline="0" dirty="0"/>
            <a:t>Acknowledge engagement is key</a:t>
          </a:r>
          <a:endParaRPr lang="en-US" sz="2200" dirty="0"/>
        </a:p>
      </dgm:t>
    </dgm:pt>
    <dgm:pt modelId="{AAA88685-8A3D-4843-9B4B-2E6734DCD769}" type="parTrans" cxnId="{8BDD882F-30C3-4C3E-9FF6-F2A297B718A6}">
      <dgm:prSet/>
      <dgm:spPr/>
      <dgm:t>
        <a:bodyPr/>
        <a:lstStyle/>
        <a:p>
          <a:endParaRPr lang="en-US"/>
        </a:p>
      </dgm:t>
    </dgm:pt>
    <dgm:pt modelId="{694AC530-3ACC-4458-84C1-02B9D20AE90E}" type="sibTrans" cxnId="{8BDD882F-30C3-4C3E-9FF6-F2A297B718A6}">
      <dgm:prSet/>
      <dgm:spPr/>
      <dgm:t>
        <a:bodyPr/>
        <a:lstStyle/>
        <a:p>
          <a:endParaRPr lang="en-US"/>
        </a:p>
      </dgm:t>
    </dgm:pt>
    <dgm:pt modelId="{67CD09F2-4191-4D6D-811E-6DD5FB7CDC28}">
      <dgm:prSet custT="1"/>
      <dgm:spPr/>
      <dgm:t>
        <a:bodyPr/>
        <a:lstStyle/>
        <a:p>
          <a:r>
            <a:rPr lang="en-US" sz="2200" baseline="0" dirty="0"/>
            <a:t>Partner with other HR areas </a:t>
          </a:r>
          <a:endParaRPr lang="en-US" sz="2200" dirty="0"/>
        </a:p>
      </dgm:t>
    </dgm:pt>
    <dgm:pt modelId="{232AF24C-1B79-4BE4-8E51-C23135345CD4}" type="parTrans" cxnId="{7FB5D9FA-244B-4201-A92B-A50F5759113D}">
      <dgm:prSet/>
      <dgm:spPr/>
      <dgm:t>
        <a:bodyPr/>
        <a:lstStyle/>
        <a:p>
          <a:endParaRPr lang="en-US"/>
        </a:p>
      </dgm:t>
    </dgm:pt>
    <dgm:pt modelId="{D9FB1F82-1394-4B62-B5F4-FDE59B4E063F}" type="sibTrans" cxnId="{7FB5D9FA-244B-4201-A92B-A50F5759113D}">
      <dgm:prSet/>
      <dgm:spPr/>
      <dgm:t>
        <a:bodyPr/>
        <a:lstStyle/>
        <a:p>
          <a:endParaRPr lang="en-US"/>
        </a:p>
      </dgm:t>
    </dgm:pt>
    <dgm:pt modelId="{9758324D-385C-4367-9F2A-FF7B04BF0FD5}">
      <dgm:prSet custT="1"/>
      <dgm:spPr/>
      <dgm:t>
        <a:bodyPr/>
        <a:lstStyle/>
        <a:p>
          <a:r>
            <a:rPr lang="en-US" sz="2200" baseline="0" dirty="0"/>
            <a:t>Expand measurement to broader HR and business measures</a:t>
          </a:r>
          <a:endParaRPr lang="en-US" sz="2200" dirty="0"/>
        </a:p>
      </dgm:t>
    </dgm:pt>
    <dgm:pt modelId="{F25DFFAD-E353-4131-862F-F9F0CFE83129}" type="parTrans" cxnId="{E8845B9E-8BC4-44CA-A55D-02DAD154EB68}">
      <dgm:prSet/>
      <dgm:spPr/>
      <dgm:t>
        <a:bodyPr/>
        <a:lstStyle/>
        <a:p>
          <a:endParaRPr lang="en-US"/>
        </a:p>
      </dgm:t>
    </dgm:pt>
    <dgm:pt modelId="{6140AC26-CE65-4FD0-91DE-3C568C4060E9}" type="sibTrans" cxnId="{E8845B9E-8BC4-44CA-A55D-02DAD154EB68}">
      <dgm:prSet/>
      <dgm:spPr/>
      <dgm:t>
        <a:bodyPr/>
        <a:lstStyle/>
        <a:p>
          <a:endParaRPr lang="en-US"/>
        </a:p>
      </dgm:t>
    </dgm:pt>
    <dgm:pt modelId="{3E41C9AC-E133-CA4A-A286-CDAECBB13534}" type="pres">
      <dgm:prSet presAssocID="{B40EBCB0-7087-474F-A300-0E323E0A1A35}" presName="linear" presStyleCnt="0">
        <dgm:presLayoutVars>
          <dgm:dir/>
          <dgm:animLvl val="lvl"/>
          <dgm:resizeHandles val="exact"/>
        </dgm:presLayoutVars>
      </dgm:prSet>
      <dgm:spPr/>
    </dgm:pt>
    <dgm:pt modelId="{AF15C4A2-14E7-2E46-A6E8-6150AF633E80}" type="pres">
      <dgm:prSet presAssocID="{6D4C2BC8-FBB0-4CCC-AFEE-4E204DFBC9F1}" presName="parentLin" presStyleCnt="0"/>
      <dgm:spPr/>
    </dgm:pt>
    <dgm:pt modelId="{EFD94EF8-3089-1047-89A9-9AE687A2504B}" type="pres">
      <dgm:prSet presAssocID="{6D4C2BC8-FBB0-4CCC-AFEE-4E204DFBC9F1}" presName="parentLeftMargin" presStyleLbl="node1" presStyleIdx="0" presStyleCnt="2"/>
      <dgm:spPr/>
    </dgm:pt>
    <dgm:pt modelId="{B69C286C-3921-C140-8B09-A6820A10E3F3}" type="pres">
      <dgm:prSet presAssocID="{6D4C2BC8-FBB0-4CCC-AFEE-4E204DFBC9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3F3D17-4FEF-1244-85D0-4C7035634447}" type="pres">
      <dgm:prSet presAssocID="{6D4C2BC8-FBB0-4CCC-AFEE-4E204DFBC9F1}" presName="negativeSpace" presStyleCnt="0"/>
      <dgm:spPr/>
    </dgm:pt>
    <dgm:pt modelId="{93BA817A-3642-4B4E-85CD-4D72A09E1502}" type="pres">
      <dgm:prSet presAssocID="{6D4C2BC8-FBB0-4CCC-AFEE-4E204DFBC9F1}" presName="childText" presStyleLbl="conFgAcc1" presStyleIdx="0" presStyleCnt="2">
        <dgm:presLayoutVars>
          <dgm:bulletEnabled val="1"/>
        </dgm:presLayoutVars>
      </dgm:prSet>
      <dgm:spPr/>
    </dgm:pt>
    <dgm:pt modelId="{8C6D5D94-FB1A-5843-AA4F-D7E4034CDBCB}" type="pres">
      <dgm:prSet presAssocID="{4F5B6806-B1D5-4657-A990-0F7F49820981}" presName="spaceBetweenRectangles" presStyleCnt="0"/>
      <dgm:spPr/>
    </dgm:pt>
    <dgm:pt modelId="{C2EDA238-0CE3-8742-B3AC-149AAC750864}" type="pres">
      <dgm:prSet presAssocID="{DD7ACE73-505C-49CD-8331-FEC48248F29D}" presName="parentLin" presStyleCnt="0"/>
      <dgm:spPr/>
    </dgm:pt>
    <dgm:pt modelId="{831BC879-B16E-9243-988E-F730B75681C1}" type="pres">
      <dgm:prSet presAssocID="{DD7ACE73-505C-49CD-8331-FEC48248F29D}" presName="parentLeftMargin" presStyleLbl="node1" presStyleIdx="0" presStyleCnt="2"/>
      <dgm:spPr/>
    </dgm:pt>
    <dgm:pt modelId="{2E8F4495-22CF-2940-9666-8ECCC9492052}" type="pres">
      <dgm:prSet presAssocID="{DD7ACE73-505C-49CD-8331-FEC48248F2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A1D726-31EC-6749-9341-3FD3E8476BB2}" type="pres">
      <dgm:prSet presAssocID="{DD7ACE73-505C-49CD-8331-FEC48248F29D}" presName="negativeSpace" presStyleCnt="0"/>
      <dgm:spPr/>
    </dgm:pt>
    <dgm:pt modelId="{C08EC6F7-845F-5B4F-820E-69D84A69CCFC}" type="pres">
      <dgm:prSet presAssocID="{DD7ACE73-505C-49CD-8331-FEC48248F2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96D70A-F259-4DBA-8E02-E07CEFC2F4C1}" srcId="{B40EBCB0-7087-474F-A300-0E323E0A1A35}" destId="{6D4C2BC8-FBB0-4CCC-AFEE-4E204DFBC9F1}" srcOrd="0" destOrd="0" parTransId="{58021999-F064-42B4-BBAF-B4CA0EAE8F71}" sibTransId="{4F5B6806-B1D5-4657-A990-0F7F49820981}"/>
    <dgm:cxn modelId="{8BDD882F-30C3-4C3E-9FF6-F2A297B718A6}" srcId="{DD7ACE73-505C-49CD-8331-FEC48248F29D}" destId="{C734CA34-1E7B-4C02-9A2D-DC98C8DB0AD4}" srcOrd="0" destOrd="0" parTransId="{AAA88685-8A3D-4843-9B4B-2E6734DCD769}" sibTransId="{694AC530-3ACC-4458-84C1-02B9D20AE90E}"/>
    <dgm:cxn modelId="{F2E2A539-1E8D-B346-885C-02E39C2C1AE8}" type="presOf" srcId="{9758324D-385C-4367-9F2A-FF7B04BF0FD5}" destId="{C08EC6F7-845F-5B4F-820E-69D84A69CCFC}" srcOrd="0" destOrd="2" presId="urn:microsoft.com/office/officeart/2005/8/layout/list1"/>
    <dgm:cxn modelId="{B080513A-C4D5-4334-B95D-33008307B229}" srcId="{6D4C2BC8-FBB0-4CCC-AFEE-4E204DFBC9F1}" destId="{65DC41D5-79C6-4B55-B2A4-BCA05D5A1973}" srcOrd="1" destOrd="0" parTransId="{2D68ED4E-51F4-475C-A4CF-090C30E1EB48}" sibTransId="{82A817C3-6ED5-4FC4-9AB0-733E53AA2866}"/>
    <dgm:cxn modelId="{32E40955-B93E-824E-93C1-B19C92A433CF}" type="presOf" srcId="{6D4C2BC8-FBB0-4CCC-AFEE-4E204DFBC9F1}" destId="{B69C286C-3921-C140-8B09-A6820A10E3F3}" srcOrd="1" destOrd="0" presId="urn:microsoft.com/office/officeart/2005/8/layout/list1"/>
    <dgm:cxn modelId="{1BFEF85C-2626-4FDB-8BE9-F1CAEF7FCA1E}" srcId="{6D4C2BC8-FBB0-4CCC-AFEE-4E204DFBC9F1}" destId="{736FDC7C-7D22-4FDF-AAA2-F24B9A207848}" srcOrd="0" destOrd="0" parTransId="{3E51630A-4CEC-4FEE-A7AE-9D148D388852}" sibTransId="{FA95F1CC-17F5-4E72-92D3-F5308AB78F68}"/>
    <dgm:cxn modelId="{B192975F-1F48-C449-8B62-D313A699D760}" type="presOf" srcId="{C734CA34-1E7B-4C02-9A2D-DC98C8DB0AD4}" destId="{C08EC6F7-845F-5B4F-820E-69D84A69CCFC}" srcOrd="0" destOrd="0" presId="urn:microsoft.com/office/officeart/2005/8/layout/list1"/>
    <dgm:cxn modelId="{BEB0E172-4929-40DF-A8A9-1A3468E2EE79}" srcId="{6D4C2BC8-FBB0-4CCC-AFEE-4E204DFBC9F1}" destId="{0C8286CD-D33F-4F5F-995D-2644A4F71BDB}" srcOrd="2" destOrd="0" parTransId="{B89FE879-B04A-4452-A054-BD4E7689C565}" sibTransId="{8C131200-4713-44A6-B578-95A9655CAA60}"/>
    <dgm:cxn modelId="{545EE779-AFCC-7940-9EC8-15AC8FD75098}" type="presOf" srcId="{0C8286CD-D33F-4F5F-995D-2644A4F71BDB}" destId="{93BA817A-3642-4B4E-85CD-4D72A09E1502}" srcOrd="0" destOrd="2" presId="urn:microsoft.com/office/officeart/2005/8/layout/list1"/>
    <dgm:cxn modelId="{7714CE7F-154F-8845-8540-BC1684200D2B}" type="presOf" srcId="{65DC41D5-79C6-4B55-B2A4-BCA05D5A1973}" destId="{93BA817A-3642-4B4E-85CD-4D72A09E1502}" srcOrd="0" destOrd="1" presId="urn:microsoft.com/office/officeart/2005/8/layout/list1"/>
    <dgm:cxn modelId="{AEE32385-B200-2D47-A562-625648477D7A}" type="presOf" srcId="{DD7ACE73-505C-49CD-8331-FEC48248F29D}" destId="{831BC879-B16E-9243-988E-F730B75681C1}" srcOrd="0" destOrd="0" presId="urn:microsoft.com/office/officeart/2005/8/layout/list1"/>
    <dgm:cxn modelId="{AB32A291-FFA4-4144-81D0-D21835BF4C59}" type="presOf" srcId="{67CD09F2-4191-4D6D-811E-6DD5FB7CDC28}" destId="{C08EC6F7-845F-5B4F-820E-69D84A69CCFC}" srcOrd="0" destOrd="1" presId="urn:microsoft.com/office/officeart/2005/8/layout/list1"/>
    <dgm:cxn modelId="{DEE4AA9A-A234-0B4A-AB86-3E489DA76C83}" type="presOf" srcId="{736FDC7C-7D22-4FDF-AAA2-F24B9A207848}" destId="{93BA817A-3642-4B4E-85CD-4D72A09E1502}" srcOrd="0" destOrd="0" presId="urn:microsoft.com/office/officeart/2005/8/layout/list1"/>
    <dgm:cxn modelId="{E8845B9E-8BC4-44CA-A55D-02DAD154EB68}" srcId="{DD7ACE73-505C-49CD-8331-FEC48248F29D}" destId="{9758324D-385C-4367-9F2A-FF7B04BF0FD5}" srcOrd="2" destOrd="0" parTransId="{F25DFFAD-E353-4131-862F-F9F0CFE83129}" sibTransId="{6140AC26-CE65-4FD0-91DE-3C568C4060E9}"/>
    <dgm:cxn modelId="{4E5628A1-7442-C84A-BFDE-25B87E41A089}" type="presOf" srcId="{B40EBCB0-7087-474F-A300-0E323E0A1A35}" destId="{3E41C9AC-E133-CA4A-A286-CDAECBB13534}" srcOrd="0" destOrd="0" presId="urn:microsoft.com/office/officeart/2005/8/layout/list1"/>
    <dgm:cxn modelId="{63F773BA-2D61-324E-8DAD-5C9C2A0C086C}" type="presOf" srcId="{DD7ACE73-505C-49CD-8331-FEC48248F29D}" destId="{2E8F4495-22CF-2940-9666-8ECCC9492052}" srcOrd="1" destOrd="0" presId="urn:microsoft.com/office/officeart/2005/8/layout/list1"/>
    <dgm:cxn modelId="{AC7800C2-6236-4A59-9F76-B093CF54BF8F}" srcId="{B40EBCB0-7087-474F-A300-0E323E0A1A35}" destId="{DD7ACE73-505C-49CD-8331-FEC48248F29D}" srcOrd="1" destOrd="0" parTransId="{790B7174-94DA-48F3-8CEE-99ACAF43D10E}" sibTransId="{475AB16E-02DA-4443-951E-F4D5A7C4D156}"/>
    <dgm:cxn modelId="{A6E268FA-1795-8D44-8C07-440BE7BF1F48}" type="presOf" srcId="{6D4C2BC8-FBB0-4CCC-AFEE-4E204DFBC9F1}" destId="{EFD94EF8-3089-1047-89A9-9AE687A2504B}" srcOrd="0" destOrd="0" presId="urn:microsoft.com/office/officeart/2005/8/layout/list1"/>
    <dgm:cxn modelId="{7FB5D9FA-244B-4201-A92B-A50F5759113D}" srcId="{DD7ACE73-505C-49CD-8331-FEC48248F29D}" destId="{67CD09F2-4191-4D6D-811E-6DD5FB7CDC28}" srcOrd="1" destOrd="0" parTransId="{232AF24C-1B79-4BE4-8E51-C23135345CD4}" sibTransId="{D9FB1F82-1394-4B62-B5F4-FDE59B4E063F}"/>
    <dgm:cxn modelId="{7F201F91-B451-6A41-81A0-3DF25F654A09}" type="presParOf" srcId="{3E41C9AC-E133-CA4A-A286-CDAECBB13534}" destId="{AF15C4A2-14E7-2E46-A6E8-6150AF633E80}" srcOrd="0" destOrd="0" presId="urn:microsoft.com/office/officeart/2005/8/layout/list1"/>
    <dgm:cxn modelId="{870F7616-11FC-FB40-A2B0-BB0AFFADBA3D}" type="presParOf" srcId="{AF15C4A2-14E7-2E46-A6E8-6150AF633E80}" destId="{EFD94EF8-3089-1047-89A9-9AE687A2504B}" srcOrd="0" destOrd="0" presId="urn:microsoft.com/office/officeart/2005/8/layout/list1"/>
    <dgm:cxn modelId="{0E1DC05C-9E74-8C40-A549-776A583B9923}" type="presParOf" srcId="{AF15C4A2-14E7-2E46-A6E8-6150AF633E80}" destId="{B69C286C-3921-C140-8B09-A6820A10E3F3}" srcOrd="1" destOrd="0" presId="urn:microsoft.com/office/officeart/2005/8/layout/list1"/>
    <dgm:cxn modelId="{49B89825-BBD9-A14F-9488-ADCF3889DCEB}" type="presParOf" srcId="{3E41C9AC-E133-CA4A-A286-CDAECBB13534}" destId="{083F3D17-4FEF-1244-85D0-4C7035634447}" srcOrd="1" destOrd="0" presId="urn:microsoft.com/office/officeart/2005/8/layout/list1"/>
    <dgm:cxn modelId="{E26EDC49-818B-C641-84DF-2A9DD9F31968}" type="presParOf" srcId="{3E41C9AC-E133-CA4A-A286-CDAECBB13534}" destId="{93BA817A-3642-4B4E-85CD-4D72A09E1502}" srcOrd="2" destOrd="0" presId="urn:microsoft.com/office/officeart/2005/8/layout/list1"/>
    <dgm:cxn modelId="{D81043B2-E31B-D147-B0B2-3D55777F9250}" type="presParOf" srcId="{3E41C9AC-E133-CA4A-A286-CDAECBB13534}" destId="{8C6D5D94-FB1A-5843-AA4F-D7E4034CDBCB}" srcOrd="3" destOrd="0" presId="urn:microsoft.com/office/officeart/2005/8/layout/list1"/>
    <dgm:cxn modelId="{76CE9E4E-C8EB-C448-832E-D366E64F9D36}" type="presParOf" srcId="{3E41C9AC-E133-CA4A-A286-CDAECBB13534}" destId="{C2EDA238-0CE3-8742-B3AC-149AAC750864}" srcOrd="4" destOrd="0" presId="urn:microsoft.com/office/officeart/2005/8/layout/list1"/>
    <dgm:cxn modelId="{10E68E6B-AC19-4549-A48D-6DE652DDCD64}" type="presParOf" srcId="{C2EDA238-0CE3-8742-B3AC-149AAC750864}" destId="{831BC879-B16E-9243-988E-F730B75681C1}" srcOrd="0" destOrd="0" presId="urn:microsoft.com/office/officeart/2005/8/layout/list1"/>
    <dgm:cxn modelId="{C6BE3475-C315-E947-A2D6-444E1DC4CE61}" type="presParOf" srcId="{C2EDA238-0CE3-8742-B3AC-149AAC750864}" destId="{2E8F4495-22CF-2940-9666-8ECCC9492052}" srcOrd="1" destOrd="0" presId="urn:microsoft.com/office/officeart/2005/8/layout/list1"/>
    <dgm:cxn modelId="{208E2463-F291-7847-ADF6-C246B8674C3A}" type="presParOf" srcId="{3E41C9AC-E133-CA4A-A286-CDAECBB13534}" destId="{45A1D726-31EC-6749-9341-3FD3E8476BB2}" srcOrd="5" destOrd="0" presId="urn:microsoft.com/office/officeart/2005/8/layout/list1"/>
    <dgm:cxn modelId="{3E8DB01A-0F87-D646-ACC4-C4B6310C8731}" type="presParOf" srcId="{3E41C9AC-E133-CA4A-A286-CDAECBB13534}" destId="{C08EC6F7-845F-5B4F-820E-69D84A69CCF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0EBCB0-7087-474F-A300-0E323E0A1A3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4C2BC8-FBB0-4CCC-AFEE-4E204DFBC9F1}">
      <dgm:prSet/>
      <dgm:spPr/>
      <dgm:t>
        <a:bodyPr/>
        <a:lstStyle/>
        <a:p>
          <a:r>
            <a:rPr lang="en-US" baseline="0" dirty="0"/>
            <a:t>To Maintain:</a:t>
          </a:r>
          <a:endParaRPr lang="en-US" dirty="0"/>
        </a:p>
      </dgm:t>
    </dgm:pt>
    <dgm:pt modelId="{58021999-F064-42B4-BBAF-B4CA0EAE8F71}" type="parTrans" cxnId="{4096D70A-F259-4DBA-8E02-E07CEFC2F4C1}">
      <dgm:prSet/>
      <dgm:spPr/>
      <dgm:t>
        <a:bodyPr/>
        <a:lstStyle/>
        <a:p>
          <a:endParaRPr lang="en-US"/>
        </a:p>
      </dgm:t>
    </dgm:pt>
    <dgm:pt modelId="{4F5B6806-B1D5-4657-A990-0F7F49820981}" type="sibTrans" cxnId="{4096D70A-F259-4DBA-8E02-E07CEFC2F4C1}">
      <dgm:prSet/>
      <dgm:spPr/>
      <dgm:t>
        <a:bodyPr/>
        <a:lstStyle/>
        <a:p>
          <a:endParaRPr lang="en-US"/>
        </a:p>
      </dgm:t>
    </dgm:pt>
    <dgm:pt modelId="{736FDC7C-7D22-4FDF-AAA2-F24B9A207848}">
      <dgm:prSet/>
      <dgm:spPr/>
      <dgm:t>
        <a:bodyPr/>
        <a:lstStyle/>
        <a:p>
          <a:r>
            <a:rPr lang="en-US" baseline="0" dirty="0"/>
            <a:t>Wall to wall support beyond EAP</a:t>
          </a:r>
          <a:endParaRPr lang="en-US" dirty="0"/>
        </a:p>
      </dgm:t>
    </dgm:pt>
    <dgm:pt modelId="{3E51630A-4CEC-4FEE-A7AE-9D148D388852}" type="parTrans" cxnId="{1BFEF85C-2626-4FDB-8BE9-F1CAEF7FCA1E}">
      <dgm:prSet/>
      <dgm:spPr/>
      <dgm:t>
        <a:bodyPr/>
        <a:lstStyle/>
        <a:p>
          <a:endParaRPr lang="en-US"/>
        </a:p>
      </dgm:t>
    </dgm:pt>
    <dgm:pt modelId="{FA95F1CC-17F5-4E72-92D3-F5308AB78F68}" type="sibTrans" cxnId="{1BFEF85C-2626-4FDB-8BE9-F1CAEF7FCA1E}">
      <dgm:prSet/>
      <dgm:spPr/>
      <dgm:t>
        <a:bodyPr/>
        <a:lstStyle/>
        <a:p>
          <a:endParaRPr lang="en-US"/>
        </a:p>
      </dgm:t>
    </dgm:pt>
    <dgm:pt modelId="{65DC41D5-79C6-4B55-B2A4-BCA05D5A1973}">
      <dgm:prSet/>
      <dgm:spPr/>
      <dgm:t>
        <a:bodyPr/>
        <a:lstStyle/>
        <a:p>
          <a:r>
            <a:rPr lang="en-US" baseline="0" dirty="0"/>
            <a:t>Embed mental health training w/ training</a:t>
          </a:r>
          <a:endParaRPr lang="en-US" dirty="0"/>
        </a:p>
      </dgm:t>
    </dgm:pt>
    <dgm:pt modelId="{2D68ED4E-51F4-475C-A4CF-090C30E1EB48}" type="parTrans" cxnId="{B080513A-C4D5-4334-B95D-33008307B229}">
      <dgm:prSet/>
      <dgm:spPr/>
      <dgm:t>
        <a:bodyPr/>
        <a:lstStyle/>
        <a:p>
          <a:endParaRPr lang="en-US"/>
        </a:p>
      </dgm:t>
    </dgm:pt>
    <dgm:pt modelId="{82A817C3-6ED5-4FC4-9AB0-733E53AA2866}" type="sibTrans" cxnId="{B080513A-C4D5-4334-B95D-33008307B229}">
      <dgm:prSet/>
      <dgm:spPr/>
      <dgm:t>
        <a:bodyPr/>
        <a:lstStyle/>
        <a:p>
          <a:endParaRPr lang="en-US"/>
        </a:p>
      </dgm:t>
    </dgm:pt>
    <dgm:pt modelId="{0C8286CD-D33F-4F5F-995D-2644A4F71BDB}">
      <dgm:prSet/>
      <dgm:spPr/>
      <dgm:t>
        <a:bodyPr/>
        <a:lstStyle/>
        <a:p>
          <a:r>
            <a:rPr lang="en-US" baseline="0" dirty="0"/>
            <a:t>Expand measurement lens to include disability/WC</a:t>
          </a:r>
          <a:endParaRPr lang="en-US" dirty="0"/>
        </a:p>
      </dgm:t>
    </dgm:pt>
    <dgm:pt modelId="{B89FE879-B04A-4452-A054-BD4E7689C565}" type="parTrans" cxnId="{BEB0E172-4929-40DF-A8A9-1A3468E2EE79}">
      <dgm:prSet/>
      <dgm:spPr/>
      <dgm:t>
        <a:bodyPr/>
        <a:lstStyle/>
        <a:p>
          <a:endParaRPr lang="en-US"/>
        </a:p>
      </dgm:t>
    </dgm:pt>
    <dgm:pt modelId="{8C131200-4713-44A6-B578-95A9655CAA60}" type="sibTrans" cxnId="{BEB0E172-4929-40DF-A8A9-1A3468E2EE79}">
      <dgm:prSet/>
      <dgm:spPr/>
      <dgm:t>
        <a:bodyPr/>
        <a:lstStyle/>
        <a:p>
          <a:endParaRPr lang="en-US"/>
        </a:p>
      </dgm:t>
    </dgm:pt>
    <dgm:pt modelId="{DD7ACE73-505C-49CD-8331-FEC48248F29D}">
      <dgm:prSet/>
      <dgm:spPr/>
      <dgm:t>
        <a:bodyPr/>
        <a:lstStyle/>
        <a:p>
          <a:r>
            <a:rPr lang="en-US" baseline="0" dirty="0"/>
            <a:t>To Expand:</a:t>
          </a:r>
          <a:endParaRPr lang="en-US" dirty="0"/>
        </a:p>
      </dgm:t>
    </dgm:pt>
    <dgm:pt modelId="{790B7174-94DA-48F3-8CEE-99ACAF43D10E}" type="parTrans" cxnId="{AC7800C2-6236-4A59-9F76-B093CF54BF8F}">
      <dgm:prSet/>
      <dgm:spPr/>
      <dgm:t>
        <a:bodyPr/>
        <a:lstStyle/>
        <a:p>
          <a:endParaRPr lang="en-US"/>
        </a:p>
      </dgm:t>
    </dgm:pt>
    <dgm:pt modelId="{475AB16E-02DA-4443-951E-F4D5A7C4D156}" type="sibTrans" cxnId="{AC7800C2-6236-4A59-9F76-B093CF54BF8F}">
      <dgm:prSet/>
      <dgm:spPr/>
      <dgm:t>
        <a:bodyPr/>
        <a:lstStyle/>
        <a:p>
          <a:endParaRPr lang="en-US"/>
        </a:p>
      </dgm:t>
    </dgm:pt>
    <dgm:pt modelId="{C734CA34-1E7B-4C02-9A2D-DC98C8DB0AD4}">
      <dgm:prSet/>
      <dgm:spPr/>
      <dgm:t>
        <a:bodyPr/>
        <a:lstStyle/>
        <a:p>
          <a:r>
            <a:rPr lang="en-US" baseline="0" dirty="0"/>
            <a:t>Acknowledge engagement is key</a:t>
          </a:r>
          <a:endParaRPr lang="en-US" dirty="0"/>
        </a:p>
      </dgm:t>
    </dgm:pt>
    <dgm:pt modelId="{AAA88685-8A3D-4843-9B4B-2E6734DCD769}" type="parTrans" cxnId="{8BDD882F-30C3-4C3E-9FF6-F2A297B718A6}">
      <dgm:prSet/>
      <dgm:spPr/>
      <dgm:t>
        <a:bodyPr/>
        <a:lstStyle/>
        <a:p>
          <a:endParaRPr lang="en-US"/>
        </a:p>
      </dgm:t>
    </dgm:pt>
    <dgm:pt modelId="{694AC530-3ACC-4458-84C1-02B9D20AE90E}" type="sibTrans" cxnId="{8BDD882F-30C3-4C3E-9FF6-F2A297B718A6}">
      <dgm:prSet/>
      <dgm:spPr/>
      <dgm:t>
        <a:bodyPr/>
        <a:lstStyle/>
        <a:p>
          <a:endParaRPr lang="en-US"/>
        </a:p>
      </dgm:t>
    </dgm:pt>
    <dgm:pt modelId="{67CD09F2-4191-4D6D-811E-6DD5FB7CDC28}">
      <dgm:prSet/>
      <dgm:spPr/>
      <dgm:t>
        <a:bodyPr/>
        <a:lstStyle/>
        <a:p>
          <a:r>
            <a:rPr lang="en-US" baseline="0" dirty="0"/>
            <a:t>Partner with other HR areas </a:t>
          </a:r>
          <a:endParaRPr lang="en-US" dirty="0"/>
        </a:p>
      </dgm:t>
    </dgm:pt>
    <dgm:pt modelId="{232AF24C-1B79-4BE4-8E51-C23135345CD4}" type="parTrans" cxnId="{7FB5D9FA-244B-4201-A92B-A50F5759113D}">
      <dgm:prSet/>
      <dgm:spPr/>
      <dgm:t>
        <a:bodyPr/>
        <a:lstStyle/>
        <a:p>
          <a:endParaRPr lang="en-US"/>
        </a:p>
      </dgm:t>
    </dgm:pt>
    <dgm:pt modelId="{D9FB1F82-1394-4B62-B5F4-FDE59B4E063F}" type="sibTrans" cxnId="{7FB5D9FA-244B-4201-A92B-A50F5759113D}">
      <dgm:prSet/>
      <dgm:spPr/>
      <dgm:t>
        <a:bodyPr/>
        <a:lstStyle/>
        <a:p>
          <a:endParaRPr lang="en-US"/>
        </a:p>
      </dgm:t>
    </dgm:pt>
    <dgm:pt modelId="{9758324D-385C-4367-9F2A-FF7B04BF0FD5}">
      <dgm:prSet/>
      <dgm:spPr/>
      <dgm:t>
        <a:bodyPr/>
        <a:lstStyle/>
        <a:p>
          <a:r>
            <a:rPr lang="en-US" baseline="0" dirty="0"/>
            <a:t>Expand measurement to broader HR and business measures</a:t>
          </a:r>
          <a:endParaRPr lang="en-US" dirty="0"/>
        </a:p>
      </dgm:t>
    </dgm:pt>
    <dgm:pt modelId="{F25DFFAD-E353-4131-862F-F9F0CFE83129}" type="parTrans" cxnId="{E8845B9E-8BC4-44CA-A55D-02DAD154EB68}">
      <dgm:prSet/>
      <dgm:spPr/>
      <dgm:t>
        <a:bodyPr/>
        <a:lstStyle/>
        <a:p>
          <a:endParaRPr lang="en-US"/>
        </a:p>
      </dgm:t>
    </dgm:pt>
    <dgm:pt modelId="{6140AC26-CE65-4FD0-91DE-3C568C4060E9}" type="sibTrans" cxnId="{E8845B9E-8BC4-44CA-A55D-02DAD154EB68}">
      <dgm:prSet/>
      <dgm:spPr/>
      <dgm:t>
        <a:bodyPr/>
        <a:lstStyle/>
        <a:p>
          <a:endParaRPr lang="en-US"/>
        </a:p>
      </dgm:t>
    </dgm:pt>
    <dgm:pt modelId="{5AEA31C7-EEF3-9544-BA8A-C1DB8F795EC0}" type="pres">
      <dgm:prSet presAssocID="{B40EBCB0-7087-474F-A300-0E323E0A1A35}" presName="Name0" presStyleCnt="0">
        <dgm:presLayoutVars>
          <dgm:dir/>
          <dgm:animLvl val="lvl"/>
          <dgm:resizeHandles val="exact"/>
        </dgm:presLayoutVars>
      </dgm:prSet>
      <dgm:spPr/>
    </dgm:pt>
    <dgm:pt modelId="{14248D86-AB05-0642-85F6-CB63FE3ADCBE}" type="pres">
      <dgm:prSet presAssocID="{6D4C2BC8-FBB0-4CCC-AFEE-4E204DFBC9F1}" presName="linNode" presStyleCnt="0"/>
      <dgm:spPr/>
    </dgm:pt>
    <dgm:pt modelId="{591346A8-CD28-2742-977D-C05F0A084651}" type="pres">
      <dgm:prSet presAssocID="{6D4C2BC8-FBB0-4CCC-AFEE-4E204DFBC9F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795857B-818A-9C4C-A827-6F123E251C8F}" type="pres">
      <dgm:prSet presAssocID="{6D4C2BC8-FBB0-4CCC-AFEE-4E204DFBC9F1}" presName="descendantText" presStyleLbl="alignAccFollowNode1" presStyleIdx="0" presStyleCnt="2">
        <dgm:presLayoutVars>
          <dgm:bulletEnabled val="1"/>
        </dgm:presLayoutVars>
      </dgm:prSet>
      <dgm:spPr/>
    </dgm:pt>
    <dgm:pt modelId="{B1911478-AF93-774D-AD3E-4E3F872A5D54}" type="pres">
      <dgm:prSet presAssocID="{4F5B6806-B1D5-4657-A990-0F7F49820981}" presName="sp" presStyleCnt="0"/>
      <dgm:spPr/>
    </dgm:pt>
    <dgm:pt modelId="{19A7230A-D784-4F41-BF46-6F2AC35FA8D7}" type="pres">
      <dgm:prSet presAssocID="{DD7ACE73-505C-49CD-8331-FEC48248F29D}" presName="linNode" presStyleCnt="0"/>
      <dgm:spPr/>
    </dgm:pt>
    <dgm:pt modelId="{0A07D180-26B6-CF4E-A1CB-641F607099D0}" type="pres">
      <dgm:prSet presAssocID="{DD7ACE73-505C-49CD-8331-FEC48248F29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FEAD9C5-EC03-6540-9968-1179D578FE83}" type="pres">
      <dgm:prSet presAssocID="{DD7ACE73-505C-49CD-8331-FEC48248F29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096D70A-F259-4DBA-8E02-E07CEFC2F4C1}" srcId="{B40EBCB0-7087-474F-A300-0E323E0A1A35}" destId="{6D4C2BC8-FBB0-4CCC-AFEE-4E204DFBC9F1}" srcOrd="0" destOrd="0" parTransId="{58021999-F064-42B4-BBAF-B4CA0EAE8F71}" sibTransId="{4F5B6806-B1D5-4657-A990-0F7F49820981}"/>
    <dgm:cxn modelId="{8F02AA0F-D436-8E41-B218-EA0375A775FA}" type="presOf" srcId="{DD7ACE73-505C-49CD-8331-FEC48248F29D}" destId="{0A07D180-26B6-CF4E-A1CB-641F607099D0}" srcOrd="0" destOrd="0" presId="urn:microsoft.com/office/officeart/2005/8/layout/vList5"/>
    <dgm:cxn modelId="{8BDD882F-30C3-4C3E-9FF6-F2A297B718A6}" srcId="{DD7ACE73-505C-49CD-8331-FEC48248F29D}" destId="{C734CA34-1E7B-4C02-9A2D-DC98C8DB0AD4}" srcOrd="0" destOrd="0" parTransId="{AAA88685-8A3D-4843-9B4B-2E6734DCD769}" sibTransId="{694AC530-3ACC-4458-84C1-02B9D20AE90E}"/>
    <dgm:cxn modelId="{B080513A-C4D5-4334-B95D-33008307B229}" srcId="{6D4C2BC8-FBB0-4CCC-AFEE-4E204DFBC9F1}" destId="{65DC41D5-79C6-4B55-B2A4-BCA05D5A1973}" srcOrd="1" destOrd="0" parTransId="{2D68ED4E-51F4-475C-A4CF-090C30E1EB48}" sibTransId="{82A817C3-6ED5-4FC4-9AB0-733E53AA2866}"/>
    <dgm:cxn modelId="{1BFEF85C-2626-4FDB-8BE9-F1CAEF7FCA1E}" srcId="{6D4C2BC8-FBB0-4CCC-AFEE-4E204DFBC9F1}" destId="{736FDC7C-7D22-4FDF-AAA2-F24B9A207848}" srcOrd="0" destOrd="0" parTransId="{3E51630A-4CEC-4FEE-A7AE-9D148D388852}" sibTransId="{FA95F1CC-17F5-4E72-92D3-F5308AB78F68}"/>
    <dgm:cxn modelId="{5326F865-FA36-4243-84C0-C2AD93DE39CB}" type="presOf" srcId="{736FDC7C-7D22-4FDF-AAA2-F24B9A207848}" destId="{1795857B-818A-9C4C-A827-6F123E251C8F}" srcOrd="0" destOrd="0" presId="urn:microsoft.com/office/officeart/2005/8/layout/vList5"/>
    <dgm:cxn modelId="{BEB0E172-4929-40DF-A8A9-1A3468E2EE79}" srcId="{6D4C2BC8-FBB0-4CCC-AFEE-4E204DFBC9F1}" destId="{0C8286CD-D33F-4F5F-995D-2644A4F71BDB}" srcOrd="2" destOrd="0" parTransId="{B89FE879-B04A-4452-A054-BD4E7689C565}" sibTransId="{8C131200-4713-44A6-B578-95A9655CAA60}"/>
    <dgm:cxn modelId="{B281227A-1188-C84C-B16C-12639C0D8E91}" type="presOf" srcId="{67CD09F2-4191-4D6D-811E-6DD5FB7CDC28}" destId="{EFEAD9C5-EC03-6540-9968-1179D578FE83}" srcOrd="0" destOrd="1" presId="urn:microsoft.com/office/officeart/2005/8/layout/vList5"/>
    <dgm:cxn modelId="{223FB484-0EB7-7845-AFCE-DA43BBE68DB7}" type="presOf" srcId="{65DC41D5-79C6-4B55-B2A4-BCA05D5A1973}" destId="{1795857B-818A-9C4C-A827-6F123E251C8F}" srcOrd="0" destOrd="1" presId="urn:microsoft.com/office/officeart/2005/8/layout/vList5"/>
    <dgm:cxn modelId="{61C3A789-4E04-6946-B173-AD6C28930932}" type="presOf" srcId="{9758324D-385C-4367-9F2A-FF7B04BF0FD5}" destId="{EFEAD9C5-EC03-6540-9968-1179D578FE83}" srcOrd="0" destOrd="2" presId="urn:microsoft.com/office/officeart/2005/8/layout/vList5"/>
    <dgm:cxn modelId="{E8845B9E-8BC4-44CA-A55D-02DAD154EB68}" srcId="{DD7ACE73-505C-49CD-8331-FEC48248F29D}" destId="{9758324D-385C-4367-9F2A-FF7B04BF0FD5}" srcOrd="2" destOrd="0" parTransId="{F25DFFAD-E353-4131-862F-F9F0CFE83129}" sibTransId="{6140AC26-CE65-4FD0-91DE-3C568C4060E9}"/>
    <dgm:cxn modelId="{AC7800C2-6236-4A59-9F76-B093CF54BF8F}" srcId="{B40EBCB0-7087-474F-A300-0E323E0A1A35}" destId="{DD7ACE73-505C-49CD-8331-FEC48248F29D}" srcOrd="1" destOrd="0" parTransId="{790B7174-94DA-48F3-8CEE-99ACAF43D10E}" sibTransId="{475AB16E-02DA-4443-951E-F4D5A7C4D156}"/>
    <dgm:cxn modelId="{EABD81C4-1DAA-854C-96DC-588E84D67224}" type="presOf" srcId="{C734CA34-1E7B-4C02-9A2D-DC98C8DB0AD4}" destId="{EFEAD9C5-EC03-6540-9968-1179D578FE83}" srcOrd="0" destOrd="0" presId="urn:microsoft.com/office/officeart/2005/8/layout/vList5"/>
    <dgm:cxn modelId="{A2FA40D6-0D0F-6844-B990-DE3E6C0E8D9B}" type="presOf" srcId="{6D4C2BC8-FBB0-4CCC-AFEE-4E204DFBC9F1}" destId="{591346A8-CD28-2742-977D-C05F0A084651}" srcOrd="0" destOrd="0" presId="urn:microsoft.com/office/officeart/2005/8/layout/vList5"/>
    <dgm:cxn modelId="{687EABE9-050E-2D40-9F20-AB3ABDC756F1}" type="presOf" srcId="{0C8286CD-D33F-4F5F-995D-2644A4F71BDB}" destId="{1795857B-818A-9C4C-A827-6F123E251C8F}" srcOrd="0" destOrd="2" presId="urn:microsoft.com/office/officeart/2005/8/layout/vList5"/>
    <dgm:cxn modelId="{23C87EF5-3E5A-724F-8543-CE7CEDD4DD36}" type="presOf" srcId="{B40EBCB0-7087-474F-A300-0E323E0A1A35}" destId="{5AEA31C7-EEF3-9544-BA8A-C1DB8F795EC0}" srcOrd="0" destOrd="0" presId="urn:microsoft.com/office/officeart/2005/8/layout/vList5"/>
    <dgm:cxn modelId="{7FB5D9FA-244B-4201-A92B-A50F5759113D}" srcId="{DD7ACE73-505C-49CD-8331-FEC48248F29D}" destId="{67CD09F2-4191-4D6D-811E-6DD5FB7CDC28}" srcOrd="1" destOrd="0" parTransId="{232AF24C-1B79-4BE4-8E51-C23135345CD4}" sibTransId="{D9FB1F82-1394-4B62-B5F4-FDE59B4E063F}"/>
    <dgm:cxn modelId="{D31170F2-995B-0945-BD98-D6AF9C4CBCBD}" type="presParOf" srcId="{5AEA31C7-EEF3-9544-BA8A-C1DB8F795EC0}" destId="{14248D86-AB05-0642-85F6-CB63FE3ADCBE}" srcOrd="0" destOrd="0" presId="urn:microsoft.com/office/officeart/2005/8/layout/vList5"/>
    <dgm:cxn modelId="{848948B2-918B-B14F-B848-D3ACEFD38ABB}" type="presParOf" srcId="{14248D86-AB05-0642-85F6-CB63FE3ADCBE}" destId="{591346A8-CD28-2742-977D-C05F0A084651}" srcOrd="0" destOrd="0" presId="urn:microsoft.com/office/officeart/2005/8/layout/vList5"/>
    <dgm:cxn modelId="{E7D68623-557B-3A4A-B1CC-E67F39AF916A}" type="presParOf" srcId="{14248D86-AB05-0642-85F6-CB63FE3ADCBE}" destId="{1795857B-818A-9C4C-A827-6F123E251C8F}" srcOrd="1" destOrd="0" presId="urn:microsoft.com/office/officeart/2005/8/layout/vList5"/>
    <dgm:cxn modelId="{05285E11-F3A4-EA44-84BE-A852E3DB113B}" type="presParOf" srcId="{5AEA31C7-EEF3-9544-BA8A-C1DB8F795EC0}" destId="{B1911478-AF93-774D-AD3E-4E3F872A5D54}" srcOrd="1" destOrd="0" presId="urn:microsoft.com/office/officeart/2005/8/layout/vList5"/>
    <dgm:cxn modelId="{E8922013-925A-1D41-90F7-7543D97447B6}" type="presParOf" srcId="{5AEA31C7-EEF3-9544-BA8A-C1DB8F795EC0}" destId="{19A7230A-D784-4F41-BF46-6F2AC35FA8D7}" srcOrd="2" destOrd="0" presId="urn:microsoft.com/office/officeart/2005/8/layout/vList5"/>
    <dgm:cxn modelId="{465CE496-23A5-B944-98A1-FEAEA488F1F8}" type="presParOf" srcId="{19A7230A-D784-4F41-BF46-6F2AC35FA8D7}" destId="{0A07D180-26B6-CF4E-A1CB-641F607099D0}" srcOrd="0" destOrd="0" presId="urn:microsoft.com/office/officeart/2005/8/layout/vList5"/>
    <dgm:cxn modelId="{B39523E6-3EE6-6049-86D7-11A83D675811}" type="presParOf" srcId="{19A7230A-D784-4F41-BF46-6F2AC35FA8D7}" destId="{EFEAD9C5-EC03-6540-9968-1179D578FE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0EBCB0-7087-474F-A300-0E323E0A1A3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4C2BC8-FBB0-4CCC-AFEE-4E204DFBC9F1}">
      <dgm:prSet/>
      <dgm:spPr/>
      <dgm:t>
        <a:bodyPr/>
        <a:lstStyle/>
        <a:p>
          <a:r>
            <a:rPr lang="en-US" baseline="0" dirty="0"/>
            <a:t>To Maintain:</a:t>
          </a:r>
          <a:endParaRPr lang="en-US" dirty="0"/>
        </a:p>
      </dgm:t>
    </dgm:pt>
    <dgm:pt modelId="{58021999-F064-42B4-BBAF-B4CA0EAE8F71}" type="parTrans" cxnId="{4096D70A-F259-4DBA-8E02-E07CEFC2F4C1}">
      <dgm:prSet/>
      <dgm:spPr/>
      <dgm:t>
        <a:bodyPr/>
        <a:lstStyle/>
        <a:p>
          <a:endParaRPr lang="en-US"/>
        </a:p>
      </dgm:t>
    </dgm:pt>
    <dgm:pt modelId="{4F5B6806-B1D5-4657-A990-0F7F49820981}" type="sibTrans" cxnId="{4096D70A-F259-4DBA-8E02-E07CEFC2F4C1}">
      <dgm:prSet/>
      <dgm:spPr/>
      <dgm:t>
        <a:bodyPr/>
        <a:lstStyle/>
        <a:p>
          <a:endParaRPr lang="en-US"/>
        </a:p>
      </dgm:t>
    </dgm:pt>
    <dgm:pt modelId="{736FDC7C-7D22-4FDF-AAA2-F24B9A207848}">
      <dgm:prSet/>
      <dgm:spPr/>
      <dgm:t>
        <a:bodyPr/>
        <a:lstStyle/>
        <a:p>
          <a:r>
            <a:rPr lang="en-US" dirty="0"/>
            <a:t>Think about mental health care extenders</a:t>
          </a:r>
        </a:p>
      </dgm:t>
    </dgm:pt>
    <dgm:pt modelId="{3E51630A-4CEC-4FEE-A7AE-9D148D388852}" type="parTrans" cxnId="{1BFEF85C-2626-4FDB-8BE9-F1CAEF7FCA1E}">
      <dgm:prSet/>
      <dgm:spPr/>
      <dgm:t>
        <a:bodyPr/>
        <a:lstStyle/>
        <a:p>
          <a:endParaRPr lang="en-US"/>
        </a:p>
      </dgm:t>
    </dgm:pt>
    <dgm:pt modelId="{FA95F1CC-17F5-4E72-92D3-F5308AB78F68}" type="sibTrans" cxnId="{1BFEF85C-2626-4FDB-8BE9-F1CAEF7FCA1E}">
      <dgm:prSet/>
      <dgm:spPr/>
      <dgm:t>
        <a:bodyPr/>
        <a:lstStyle/>
        <a:p>
          <a:endParaRPr lang="en-US"/>
        </a:p>
      </dgm:t>
    </dgm:pt>
    <dgm:pt modelId="{65DC41D5-79C6-4B55-B2A4-BCA05D5A1973}">
      <dgm:prSet/>
      <dgm:spPr/>
      <dgm:t>
        <a:bodyPr/>
        <a:lstStyle/>
        <a:p>
          <a:r>
            <a:rPr lang="en-US" dirty="0"/>
            <a:t>Link to operations and productivity/performance</a:t>
          </a:r>
        </a:p>
      </dgm:t>
    </dgm:pt>
    <dgm:pt modelId="{2D68ED4E-51F4-475C-A4CF-090C30E1EB48}" type="parTrans" cxnId="{B080513A-C4D5-4334-B95D-33008307B229}">
      <dgm:prSet/>
      <dgm:spPr/>
      <dgm:t>
        <a:bodyPr/>
        <a:lstStyle/>
        <a:p>
          <a:endParaRPr lang="en-US"/>
        </a:p>
      </dgm:t>
    </dgm:pt>
    <dgm:pt modelId="{82A817C3-6ED5-4FC4-9AB0-733E53AA2866}" type="sibTrans" cxnId="{B080513A-C4D5-4334-B95D-33008307B229}">
      <dgm:prSet/>
      <dgm:spPr/>
      <dgm:t>
        <a:bodyPr/>
        <a:lstStyle/>
        <a:p>
          <a:endParaRPr lang="en-US"/>
        </a:p>
      </dgm:t>
    </dgm:pt>
    <dgm:pt modelId="{DD7ACE73-505C-49CD-8331-FEC48248F29D}">
      <dgm:prSet/>
      <dgm:spPr/>
      <dgm:t>
        <a:bodyPr/>
        <a:lstStyle/>
        <a:p>
          <a:r>
            <a:rPr lang="en-US" baseline="0" dirty="0"/>
            <a:t>To Expand:</a:t>
          </a:r>
          <a:endParaRPr lang="en-US" dirty="0"/>
        </a:p>
      </dgm:t>
    </dgm:pt>
    <dgm:pt modelId="{790B7174-94DA-48F3-8CEE-99ACAF43D10E}" type="parTrans" cxnId="{AC7800C2-6236-4A59-9F76-B093CF54BF8F}">
      <dgm:prSet/>
      <dgm:spPr/>
      <dgm:t>
        <a:bodyPr/>
        <a:lstStyle/>
        <a:p>
          <a:endParaRPr lang="en-US"/>
        </a:p>
      </dgm:t>
    </dgm:pt>
    <dgm:pt modelId="{475AB16E-02DA-4443-951E-F4D5A7C4D156}" type="sibTrans" cxnId="{AC7800C2-6236-4A59-9F76-B093CF54BF8F}">
      <dgm:prSet/>
      <dgm:spPr/>
      <dgm:t>
        <a:bodyPr/>
        <a:lstStyle/>
        <a:p>
          <a:endParaRPr lang="en-US"/>
        </a:p>
      </dgm:t>
    </dgm:pt>
    <dgm:pt modelId="{C734CA34-1E7B-4C02-9A2D-DC98C8DB0AD4}">
      <dgm:prSet/>
      <dgm:spPr/>
      <dgm:t>
        <a:bodyPr/>
        <a:lstStyle/>
        <a:p>
          <a:r>
            <a:rPr lang="en-US" baseline="0" dirty="0"/>
            <a:t>Design for the entire employee experience </a:t>
          </a:r>
          <a:endParaRPr lang="en-US" dirty="0"/>
        </a:p>
      </dgm:t>
    </dgm:pt>
    <dgm:pt modelId="{AAA88685-8A3D-4843-9B4B-2E6734DCD769}" type="parTrans" cxnId="{8BDD882F-30C3-4C3E-9FF6-F2A297B718A6}">
      <dgm:prSet/>
      <dgm:spPr/>
      <dgm:t>
        <a:bodyPr/>
        <a:lstStyle/>
        <a:p>
          <a:endParaRPr lang="en-US"/>
        </a:p>
      </dgm:t>
    </dgm:pt>
    <dgm:pt modelId="{694AC530-3ACC-4458-84C1-02B9D20AE90E}" type="sibTrans" cxnId="{8BDD882F-30C3-4C3E-9FF6-F2A297B718A6}">
      <dgm:prSet/>
      <dgm:spPr/>
      <dgm:t>
        <a:bodyPr/>
        <a:lstStyle/>
        <a:p>
          <a:endParaRPr lang="en-US"/>
        </a:p>
      </dgm:t>
    </dgm:pt>
    <dgm:pt modelId="{67CD09F2-4191-4D6D-811E-6DD5FB7CDC28}">
      <dgm:prSet/>
      <dgm:spPr/>
      <dgm:t>
        <a:bodyPr/>
        <a:lstStyle/>
        <a:p>
          <a:r>
            <a:rPr lang="en-US" baseline="0" dirty="0"/>
            <a:t>Measure for organizational success (leading and lagging indicators)</a:t>
          </a:r>
          <a:endParaRPr lang="en-US" dirty="0"/>
        </a:p>
      </dgm:t>
    </dgm:pt>
    <dgm:pt modelId="{232AF24C-1B79-4BE4-8E51-C23135345CD4}" type="parTrans" cxnId="{7FB5D9FA-244B-4201-A92B-A50F5759113D}">
      <dgm:prSet/>
      <dgm:spPr/>
      <dgm:t>
        <a:bodyPr/>
        <a:lstStyle/>
        <a:p>
          <a:endParaRPr lang="en-US"/>
        </a:p>
      </dgm:t>
    </dgm:pt>
    <dgm:pt modelId="{D9FB1F82-1394-4B62-B5F4-FDE59B4E063F}" type="sibTrans" cxnId="{7FB5D9FA-244B-4201-A92B-A50F5759113D}">
      <dgm:prSet/>
      <dgm:spPr/>
      <dgm:t>
        <a:bodyPr/>
        <a:lstStyle/>
        <a:p>
          <a:endParaRPr lang="en-US"/>
        </a:p>
      </dgm:t>
    </dgm:pt>
    <dgm:pt modelId="{9758324D-385C-4367-9F2A-FF7B04BF0FD5}">
      <dgm:prSet/>
      <dgm:spPr/>
      <dgm:t>
        <a:bodyPr/>
        <a:lstStyle/>
        <a:p>
          <a:r>
            <a:rPr lang="en-US" baseline="0" dirty="0"/>
            <a:t>Leaders model and support</a:t>
          </a:r>
          <a:endParaRPr lang="en-US" dirty="0"/>
        </a:p>
      </dgm:t>
    </dgm:pt>
    <dgm:pt modelId="{F25DFFAD-E353-4131-862F-F9F0CFE83129}" type="parTrans" cxnId="{E8845B9E-8BC4-44CA-A55D-02DAD154EB68}">
      <dgm:prSet/>
      <dgm:spPr/>
      <dgm:t>
        <a:bodyPr/>
        <a:lstStyle/>
        <a:p>
          <a:endParaRPr lang="en-US"/>
        </a:p>
      </dgm:t>
    </dgm:pt>
    <dgm:pt modelId="{6140AC26-CE65-4FD0-91DE-3C568C4060E9}" type="sibTrans" cxnId="{E8845B9E-8BC4-44CA-A55D-02DAD154EB68}">
      <dgm:prSet/>
      <dgm:spPr/>
      <dgm:t>
        <a:bodyPr/>
        <a:lstStyle/>
        <a:p>
          <a:endParaRPr lang="en-US"/>
        </a:p>
      </dgm:t>
    </dgm:pt>
    <dgm:pt modelId="{03FAD166-404B-FC41-83B2-B346BCC7EEA1}">
      <dgm:prSet/>
      <dgm:spPr/>
      <dgm:t>
        <a:bodyPr/>
        <a:lstStyle/>
        <a:p>
          <a:r>
            <a:rPr lang="en-US" baseline="0" dirty="0"/>
            <a:t>Key part of HR culture and employee experience</a:t>
          </a:r>
          <a:endParaRPr lang="en-US" dirty="0"/>
        </a:p>
      </dgm:t>
    </dgm:pt>
    <dgm:pt modelId="{E6CFA15B-5037-134B-9C40-770E696BA2F3}" type="parTrans" cxnId="{780F3972-CD3F-6445-A4A9-6072E8795CF2}">
      <dgm:prSet/>
      <dgm:spPr/>
      <dgm:t>
        <a:bodyPr/>
        <a:lstStyle/>
        <a:p>
          <a:endParaRPr lang="en-US"/>
        </a:p>
      </dgm:t>
    </dgm:pt>
    <dgm:pt modelId="{1B05E06D-F685-BB4A-A887-51E012921BFC}" type="sibTrans" cxnId="{780F3972-CD3F-6445-A4A9-6072E8795CF2}">
      <dgm:prSet/>
      <dgm:spPr/>
      <dgm:t>
        <a:bodyPr/>
        <a:lstStyle/>
        <a:p>
          <a:endParaRPr lang="en-US"/>
        </a:p>
      </dgm:t>
    </dgm:pt>
    <dgm:pt modelId="{5AEA31C7-EEF3-9544-BA8A-C1DB8F795EC0}" type="pres">
      <dgm:prSet presAssocID="{B40EBCB0-7087-474F-A300-0E323E0A1A35}" presName="Name0" presStyleCnt="0">
        <dgm:presLayoutVars>
          <dgm:dir/>
          <dgm:animLvl val="lvl"/>
          <dgm:resizeHandles val="exact"/>
        </dgm:presLayoutVars>
      </dgm:prSet>
      <dgm:spPr/>
    </dgm:pt>
    <dgm:pt modelId="{14248D86-AB05-0642-85F6-CB63FE3ADCBE}" type="pres">
      <dgm:prSet presAssocID="{6D4C2BC8-FBB0-4CCC-AFEE-4E204DFBC9F1}" presName="linNode" presStyleCnt="0"/>
      <dgm:spPr/>
    </dgm:pt>
    <dgm:pt modelId="{591346A8-CD28-2742-977D-C05F0A084651}" type="pres">
      <dgm:prSet presAssocID="{6D4C2BC8-FBB0-4CCC-AFEE-4E204DFBC9F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795857B-818A-9C4C-A827-6F123E251C8F}" type="pres">
      <dgm:prSet presAssocID="{6D4C2BC8-FBB0-4CCC-AFEE-4E204DFBC9F1}" presName="descendantText" presStyleLbl="alignAccFollowNode1" presStyleIdx="0" presStyleCnt="2">
        <dgm:presLayoutVars>
          <dgm:bulletEnabled val="1"/>
        </dgm:presLayoutVars>
      </dgm:prSet>
      <dgm:spPr/>
    </dgm:pt>
    <dgm:pt modelId="{B1911478-AF93-774D-AD3E-4E3F872A5D54}" type="pres">
      <dgm:prSet presAssocID="{4F5B6806-B1D5-4657-A990-0F7F49820981}" presName="sp" presStyleCnt="0"/>
      <dgm:spPr/>
    </dgm:pt>
    <dgm:pt modelId="{19A7230A-D784-4F41-BF46-6F2AC35FA8D7}" type="pres">
      <dgm:prSet presAssocID="{DD7ACE73-505C-49CD-8331-FEC48248F29D}" presName="linNode" presStyleCnt="0"/>
      <dgm:spPr/>
    </dgm:pt>
    <dgm:pt modelId="{0A07D180-26B6-CF4E-A1CB-641F607099D0}" type="pres">
      <dgm:prSet presAssocID="{DD7ACE73-505C-49CD-8331-FEC48248F29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FEAD9C5-EC03-6540-9968-1179D578FE83}" type="pres">
      <dgm:prSet presAssocID="{DD7ACE73-505C-49CD-8331-FEC48248F29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096D70A-F259-4DBA-8E02-E07CEFC2F4C1}" srcId="{B40EBCB0-7087-474F-A300-0E323E0A1A35}" destId="{6D4C2BC8-FBB0-4CCC-AFEE-4E204DFBC9F1}" srcOrd="0" destOrd="0" parTransId="{58021999-F064-42B4-BBAF-B4CA0EAE8F71}" sibTransId="{4F5B6806-B1D5-4657-A990-0F7F49820981}"/>
    <dgm:cxn modelId="{8F02AA0F-D436-8E41-B218-EA0375A775FA}" type="presOf" srcId="{DD7ACE73-505C-49CD-8331-FEC48248F29D}" destId="{0A07D180-26B6-CF4E-A1CB-641F607099D0}" srcOrd="0" destOrd="0" presId="urn:microsoft.com/office/officeart/2005/8/layout/vList5"/>
    <dgm:cxn modelId="{8BDD882F-30C3-4C3E-9FF6-F2A297B718A6}" srcId="{DD7ACE73-505C-49CD-8331-FEC48248F29D}" destId="{C734CA34-1E7B-4C02-9A2D-DC98C8DB0AD4}" srcOrd="0" destOrd="0" parTransId="{AAA88685-8A3D-4843-9B4B-2E6734DCD769}" sibTransId="{694AC530-3ACC-4458-84C1-02B9D20AE90E}"/>
    <dgm:cxn modelId="{B080513A-C4D5-4334-B95D-33008307B229}" srcId="{6D4C2BC8-FBB0-4CCC-AFEE-4E204DFBC9F1}" destId="{65DC41D5-79C6-4B55-B2A4-BCA05D5A1973}" srcOrd="1" destOrd="0" parTransId="{2D68ED4E-51F4-475C-A4CF-090C30E1EB48}" sibTransId="{82A817C3-6ED5-4FC4-9AB0-733E53AA2866}"/>
    <dgm:cxn modelId="{5164043B-47FD-5347-B580-D088A04147B9}" type="presOf" srcId="{03FAD166-404B-FC41-83B2-B346BCC7EEA1}" destId="{1795857B-818A-9C4C-A827-6F123E251C8F}" srcOrd="0" destOrd="2" presId="urn:microsoft.com/office/officeart/2005/8/layout/vList5"/>
    <dgm:cxn modelId="{1BFEF85C-2626-4FDB-8BE9-F1CAEF7FCA1E}" srcId="{6D4C2BC8-FBB0-4CCC-AFEE-4E204DFBC9F1}" destId="{736FDC7C-7D22-4FDF-AAA2-F24B9A207848}" srcOrd="0" destOrd="0" parTransId="{3E51630A-4CEC-4FEE-A7AE-9D148D388852}" sibTransId="{FA95F1CC-17F5-4E72-92D3-F5308AB78F68}"/>
    <dgm:cxn modelId="{5326F865-FA36-4243-84C0-C2AD93DE39CB}" type="presOf" srcId="{736FDC7C-7D22-4FDF-AAA2-F24B9A207848}" destId="{1795857B-818A-9C4C-A827-6F123E251C8F}" srcOrd="0" destOrd="0" presId="urn:microsoft.com/office/officeart/2005/8/layout/vList5"/>
    <dgm:cxn modelId="{780F3972-CD3F-6445-A4A9-6072E8795CF2}" srcId="{6D4C2BC8-FBB0-4CCC-AFEE-4E204DFBC9F1}" destId="{03FAD166-404B-FC41-83B2-B346BCC7EEA1}" srcOrd="2" destOrd="0" parTransId="{E6CFA15B-5037-134B-9C40-770E696BA2F3}" sibTransId="{1B05E06D-F685-BB4A-A887-51E012921BFC}"/>
    <dgm:cxn modelId="{B281227A-1188-C84C-B16C-12639C0D8E91}" type="presOf" srcId="{67CD09F2-4191-4D6D-811E-6DD5FB7CDC28}" destId="{EFEAD9C5-EC03-6540-9968-1179D578FE83}" srcOrd="0" destOrd="1" presId="urn:microsoft.com/office/officeart/2005/8/layout/vList5"/>
    <dgm:cxn modelId="{223FB484-0EB7-7845-AFCE-DA43BBE68DB7}" type="presOf" srcId="{65DC41D5-79C6-4B55-B2A4-BCA05D5A1973}" destId="{1795857B-818A-9C4C-A827-6F123E251C8F}" srcOrd="0" destOrd="1" presId="urn:microsoft.com/office/officeart/2005/8/layout/vList5"/>
    <dgm:cxn modelId="{61C3A789-4E04-6946-B173-AD6C28930932}" type="presOf" srcId="{9758324D-385C-4367-9F2A-FF7B04BF0FD5}" destId="{EFEAD9C5-EC03-6540-9968-1179D578FE83}" srcOrd="0" destOrd="2" presId="urn:microsoft.com/office/officeart/2005/8/layout/vList5"/>
    <dgm:cxn modelId="{E8845B9E-8BC4-44CA-A55D-02DAD154EB68}" srcId="{DD7ACE73-505C-49CD-8331-FEC48248F29D}" destId="{9758324D-385C-4367-9F2A-FF7B04BF0FD5}" srcOrd="2" destOrd="0" parTransId="{F25DFFAD-E353-4131-862F-F9F0CFE83129}" sibTransId="{6140AC26-CE65-4FD0-91DE-3C568C4060E9}"/>
    <dgm:cxn modelId="{AC7800C2-6236-4A59-9F76-B093CF54BF8F}" srcId="{B40EBCB0-7087-474F-A300-0E323E0A1A35}" destId="{DD7ACE73-505C-49CD-8331-FEC48248F29D}" srcOrd="1" destOrd="0" parTransId="{790B7174-94DA-48F3-8CEE-99ACAF43D10E}" sibTransId="{475AB16E-02DA-4443-951E-F4D5A7C4D156}"/>
    <dgm:cxn modelId="{EABD81C4-1DAA-854C-96DC-588E84D67224}" type="presOf" srcId="{C734CA34-1E7B-4C02-9A2D-DC98C8DB0AD4}" destId="{EFEAD9C5-EC03-6540-9968-1179D578FE83}" srcOrd="0" destOrd="0" presId="urn:microsoft.com/office/officeart/2005/8/layout/vList5"/>
    <dgm:cxn modelId="{A2FA40D6-0D0F-6844-B990-DE3E6C0E8D9B}" type="presOf" srcId="{6D4C2BC8-FBB0-4CCC-AFEE-4E204DFBC9F1}" destId="{591346A8-CD28-2742-977D-C05F0A084651}" srcOrd="0" destOrd="0" presId="urn:microsoft.com/office/officeart/2005/8/layout/vList5"/>
    <dgm:cxn modelId="{23C87EF5-3E5A-724F-8543-CE7CEDD4DD36}" type="presOf" srcId="{B40EBCB0-7087-474F-A300-0E323E0A1A35}" destId="{5AEA31C7-EEF3-9544-BA8A-C1DB8F795EC0}" srcOrd="0" destOrd="0" presId="urn:microsoft.com/office/officeart/2005/8/layout/vList5"/>
    <dgm:cxn modelId="{7FB5D9FA-244B-4201-A92B-A50F5759113D}" srcId="{DD7ACE73-505C-49CD-8331-FEC48248F29D}" destId="{67CD09F2-4191-4D6D-811E-6DD5FB7CDC28}" srcOrd="1" destOrd="0" parTransId="{232AF24C-1B79-4BE4-8E51-C23135345CD4}" sibTransId="{D9FB1F82-1394-4B62-B5F4-FDE59B4E063F}"/>
    <dgm:cxn modelId="{D31170F2-995B-0945-BD98-D6AF9C4CBCBD}" type="presParOf" srcId="{5AEA31C7-EEF3-9544-BA8A-C1DB8F795EC0}" destId="{14248D86-AB05-0642-85F6-CB63FE3ADCBE}" srcOrd="0" destOrd="0" presId="urn:microsoft.com/office/officeart/2005/8/layout/vList5"/>
    <dgm:cxn modelId="{848948B2-918B-B14F-B848-D3ACEFD38ABB}" type="presParOf" srcId="{14248D86-AB05-0642-85F6-CB63FE3ADCBE}" destId="{591346A8-CD28-2742-977D-C05F0A084651}" srcOrd="0" destOrd="0" presId="urn:microsoft.com/office/officeart/2005/8/layout/vList5"/>
    <dgm:cxn modelId="{E7D68623-557B-3A4A-B1CC-E67F39AF916A}" type="presParOf" srcId="{14248D86-AB05-0642-85F6-CB63FE3ADCBE}" destId="{1795857B-818A-9C4C-A827-6F123E251C8F}" srcOrd="1" destOrd="0" presId="urn:microsoft.com/office/officeart/2005/8/layout/vList5"/>
    <dgm:cxn modelId="{05285E11-F3A4-EA44-84BE-A852E3DB113B}" type="presParOf" srcId="{5AEA31C7-EEF3-9544-BA8A-C1DB8F795EC0}" destId="{B1911478-AF93-774D-AD3E-4E3F872A5D54}" srcOrd="1" destOrd="0" presId="urn:microsoft.com/office/officeart/2005/8/layout/vList5"/>
    <dgm:cxn modelId="{E8922013-925A-1D41-90F7-7543D97447B6}" type="presParOf" srcId="{5AEA31C7-EEF3-9544-BA8A-C1DB8F795EC0}" destId="{19A7230A-D784-4F41-BF46-6F2AC35FA8D7}" srcOrd="2" destOrd="0" presId="urn:microsoft.com/office/officeart/2005/8/layout/vList5"/>
    <dgm:cxn modelId="{465CE496-23A5-B944-98A1-FEAEA488F1F8}" type="presParOf" srcId="{19A7230A-D784-4F41-BF46-6F2AC35FA8D7}" destId="{0A07D180-26B6-CF4E-A1CB-641F607099D0}" srcOrd="0" destOrd="0" presId="urn:microsoft.com/office/officeart/2005/8/layout/vList5"/>
    <dgm:cxn modelId="{B39523E6-3EE6-6049-86D7-11A83D675811}" type="presParOf" srcId="{19A7230A-D784-4F41-BF46-6F2AC35FA8D7}" destId="{EFEAD9C5-EC03-6540-9968-1179D578FE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0C2A7A-D96F-42B8-9612-BDC5E3B9FC73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E84C41-FC1C-494C-8154-1D1426479728}">
      <dgm:prSet/>
      <dgm:spPr/>
      <dgm:t>
        <a:bodyPr/>
        <a:lstStyle/>
        <a:p>
          <a:r>
            <a:rPr lang="en-US" dirty="0"/>
            <a:t>Reducing friction through work-flow integration</a:t>
          </a:r>
        </a:p>
      </dgm:t>
    </dgm:pt>
    <dgm:pt modelId="{AC3AFABD-30CA-4FAF-AF9F-36CB95E14063}" type="parTrans" cxnId="{A632E799-4ACF-495C-9C15-AAB5578C704A}">
      <dgm:prSet/>
      <dgm:spPr/>
      <dgm:t>
        <a:bodyPr/>
        <a:lstStyle/>
        <a:p>
          <a:endParaRPr lang="en-US"/>
        </a:p>
      </dgm:t>
    </dgm:pt>
    <dgm:pt modelId="{DE0D25BD-C763-4B1E-A8F6-1D55269B0FF8}" type="sibTrans" cxnId="{A632E799-4ACF-495C-9C15-AAB5578C704A}">
      <dgm:prSet/>
      <dgm:spPr/>
      <dgm:t>
        <a:bodyPr/>
        <a:lstStyle/>
        <a:p>
          <a:endParaRPr lang="en-US"/>
        </a:p>
      </dgm:t>
    </dgm:pt>
    <dgm:pt modelId="{F6C1B67C-FABF-40A8-9979-5A607CCB1B5F}">
      <dgm:prSet/>
      <dgm:spPr/>
      <dgm:t>
        <a:bodyPr/>
        <a:lstStyle/>
        <a:p>
          <a:r>
            <a:rPr lang="en-US" dirty="0"/>
            <a:t>Training for leaders </a:t>
          </a:r>
        </a:p>
      </dgm:t>
    </dgm:pt>
    <dgm:pt modelId="{162DE552-F5A0-4064-BCAA-F513808DD272}" type="parTrans" cxnId="{66134B88-215B-4564-8FDA-846B2F96A3A0}">
      <dgm:prSet/>
      <dgm:spPr/>
      <dgm:t>
        <a:bodyPr/>
        <a:lstStyle/>
        <a:p>
          <a:endParaRPr lang="en-US"/>
        </a:p>
      </dgm:t>
    </dgm:pt>
    <dgm:pt modelId="{F37A9BE7-3667-420D-9E7D-A6736D9BFF32}" type="sibTrans" cxnId="{66134B88-215B-4564-8FDA-846B2F96A3A0}">
      <dgm:prSet/>
      <dgm:spPr/>
      <dgm:t>
        <a:bodyPr/>
        <a:lstStyle/>
        <a:p>
          <a:endParaRPr lang="en-US"/>
        </a:p>
      </dgm:t>
    </dgm:pt>
    <dgm:pt modelId="{D11A0DB1-ACAD-4433-B145-9EC669D774EE}">
      <dgm:prSet/>
      <dgm:spPr/>
      <dgm:t>
        <a:bodyPr/>
        <a:lstStyle/>
        <a:p>
          <a:r>
            <a:rPr lang="en-US" dirty="0"/>
            <a:t>Addressing external issues that impact work and productivity</a:t>
          </a:r>
        </a:p>
      </dgm:t>
    </dgm:pt>
    <dgm:pt modelId="{2FA13E87-5EA6-45F6-9D56-4F4A92573931}" type="parTrans" cxnId="{7711E3C9-3452-4C4B-98D4-2A407EB7281A}">
      <dgm:prSet/>
      <dgm:spPr/>
      <dgm:t>
        <a:bodyPr/>
        <a:lstStyle/>
        <a:p>
          <a:endParaRPr lang="en-US"/>
        </a:p>
      </dgm:t>
    </dgm:pt>
    <dgm:pt modelId="{7CBC725B-55EF-4D27-BFC0-A0B6A9F1F5C6}" type="sibTrans" cxnId="{7711E3C9-3452-4C4B-98D4-2A407EB7281A}">
      <dgm:prSet/>
      <dgm:spPr/>
      <dgm:t>
        <a:bodyPr/>
        <a:lstStyle/>
        <a:p>
          <a:endParaRPr lang="en-US"/>
        </a:p>
      </dgm:t>
    </dgm:pt>
    <dgm:pt modelId="{2541A9F9-67FA-443B-8CDB-770EFBD6E2E8}">
      <dgm:prSet/>
      <dgm:spPr/>
      <dgm:t>
        <a:bodyPr/>
        <a:lstStyle/>
        <a:p>
          <a:r>
            <a:rPr lang="en-US" dirty="0"/>
            <a:t>Micro-interventions that build habits </a:t>
          </a:r>
        </a:p>
      </dgm:t>
    </dgm:pt>
    <dgm:pt modelId="{8C9D962E-E9E5-4AE3-8D0A-FEFC0C48FB27}" type="parTrans" cxnId="{5254FA75-D4D5-456A-B70C-D3B73089FCFA}">
      <dgm:prSet/>
      <dgm:spPr/>
      <dgm:t>
        <a:bodyPr/>
        <a:lstStyle/>
        <a:p>
          <a:endParaRPr lang="en-US"/>
        </a:p>
      </dgm:t>
    </dgm:pt>
    <dgm:pt modelId="{691740F1-1C39-4943-9B73-8D84577BF559}" type="sibTrans" cxnId="{5254FA75-D4D5-456A-B70C-D3B73089FCFA}">
      <dgm:prSet/>
      <dgm:spPr/>
      <dgm:t>
        <a:bodyPr/>
        <a:lstStyle/>
        <a:p>
          <a:endParaRPr lang="en-US"/>
        </a:p>
      </dgm:t>
    </dgm:pt>
    <dgm:pt modelId="{0470E1B0-42E1-854D-8FB1-11B53F66F0B8}" type="pres">
      <dgm:prSet presAssocID="{3C0C2A7A-D96F-42B8-9612-BDC5E3B9FC73}" presName="matrix" presStyleCnt="0">
        <dgm:presLayoutVars>
          <dgm:chMax val="1"/>
          <dgm:dir/>
          <dgm:resizeHandles val="exact"/>
        </dgm:presLayoutVars>
      </dgm:prSet>
      <dgm:spPr/>
    </dgm:pt>
    <dgm:pt modelId="{A5128283-D2A2-E84C-A6C9-B80AEFCD37E4}" type="pres">
      <dgm:prSet presAssocID="{3C0C2A7A-D96F-42B8-9612-BDC5E3B9FC73}" presName="diamond" presStyleLbl="bgShp" presStyleIdx="0" presStyleCnt="1"/>
      <dgm:spPr/>
    </dgm:pt>
    <dgm:pt modelId="{6A131FDD-EE8F-DC4D-96D9-E36F9FBDB5C3}" type="pres">
      <dgm:prSet presAssocID="{3C0C2A7A-D96F-42B8-9612-BDC5E3B9FC7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AA0290-2C58-2346-B110-9F92DB775E2D}" type="pres">
      <dgm:prSet presAssocID="{3C0C2A7A-D96F-42B8-9612-BDC5E3B9FC7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5D36C6-1F8F-7049-B6FD-5D5CEBE52378}" type="pres">
      <dgm:prSet presAssocID="{3C0C2A7A-D96F-42B8-9612-BDC5E3B9FC7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25FE29-C327-194F-8AC2-F1B69A714029}" type="pres">
      <dgm:prSet presAssocID="{3C0C2A7A-D96F-42B8-9612-BDC5E3B9FC7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7FB0A0E-3148-934E-9BA1-B377AF2C0382}" type="presOf" srcId="{63E84C41-FC1C-494C-8154-1D1426479728}" destId="{6A131FDD-EE8F-DC4D-96D9-E36F9FBDB5C3}" srcOrd="0" destOrd="0" presId="urn:microsoft.com/office/officeart/2005/8/layout/matrix3"/>
    <dgm:cxn modelId="{BE22120F-F7DE-8A45-B788-19E89F1685F5}" type="presOf" srcId="{F6C1B67C-FABF-40A8-9979-5A607CCB1B5F}" destId="{0EAA0290-2C58-2346-B110-9F92DB775E2D}" srcOrd="0" destOrd="0" presId="urn:microsoft.com/office/officeart/2005/8/layout/matrix3"/>
    <dgm:cxn modelId="{95EB781D-1562-4F4E-A93F-55CEA69FD69B}" type="presOf" srcId="{3C0C2A7A-D96F-42B8-9612-BDC5E3B9FC73}" destId="{0470E1B0-42E1-854D-8FB1-11B53F66F0B8}" srcOrd="0" destOrd="0" presId="urn:microsoft.com/office/officeart/2005/8/layout/matrix3"/>
    <dgm:cxn modelId="{201D8A2B-A424-B840-B70E-DDFE1CFE97F3}" type="presOf" srcId="{2541A9F9-67FA-443B-8CDB-770EFBD6E2E8}" destId="{7925FE29-C327-194F-8AC2-F1B69A714029}" srcOrd="0" destOrd="0" presId="urn:microsoft.com/office/officeart/2005/8/layout/matrix3"/>
    <dgm:cxn modelId="{BA58C536-CA87-8B42-AAC1-C89429C3A39A}" type="presOf" srcId="{D11A0DB1-ACAD-4433-B145-9EC669D774EE}" destId="{A45D36C6-1F8F-7049-B6FD-5D5CEBE52378}" srcOrd="0" destOrd="0" presId="urn:microsoft.com/office/officeart/2005/8/layout/matrix3"/>
    <dgm:cxn modelId="{5254FA75-D4D5-456A-B70C-D3B73089FCFA}" srcId="{3C0C2A7A-D96F-42B8-9612-BDC5E3B9FC73}" destId="{2541A9F9-67FA-443B-8CDB-770EFBD6E2E8}" srcOrd="3" destOrd="0" parTransId="{8C9D962E-E9E5-4AE3-8D0A-FEFC0C48FB27}" sibTransId="{691740F1-1C39-4943-9B73-8D84577BF559}"/>
    <dgm:cxn modelId="{66134B88-215B-4564-8FDA-846B2F96A3A0}" srcId="{3C0C2A7A-D96F-42B8-9612-BDC5E3B9FC73}" destId="{F6C1B67C-FABF-40A8-9979-5A607CCB1B5F}" srcOrd="1" destOrd="0" parTransId="{162DE552-F5A0-4064-BCAA-F513808DD272}" sibTransId="{F37A9BE7-3667-420D-9E7D-A6736D9BFF32}"/>
    <dgm:cxn modelId="{A632E799-4ACF-495C-9C15-AAB5578C704A}" srcId="{3C0C2A7A-D96F-42B8-9612-BDC5E3B9FC73}" destId="{63E84C41-FC1C-494C-8154-1D1426479728}" srcOrd="0" destOrd="0" parTransId="{AC3AFABD-30CA-4FAF-AF9F-36CB95E14063}" sibTransId="{DE0D25BD-C763-4B1E-A8F6-1D55269B0FF8}"/>
    <dgm:cxn modelId="{7711E3C9-3452-4C4B-98D4-2A407EB7281A}" srcId="{3C0C2A7A-D96F-42B8-9612-BDC5E3B9FC73}" destId="{D11A0DB1-ACAD-4433-B145-9EC669D774EE}" srcOrd="2" destOrd="0" parTransId="{2FA13E87-5EA6-45F6-9D56-4F4A92573931}" sibTransId="{7CBC725B-55EF-4D27-BFC0-A0B6A9F1F5C6}"/>
    <dgm:cxn modelId="{15E79C26-9079-644B-85C0-6753A8839C2B}" type="presParOf" srcId="{0470E1B0-42E1-854D-8FB1-11B53F66F0B8}" destId="{A5128283-D2A2-E84C-A6C9-B80AEFCD37E4}" srcOrd="0" destOrd="0" presId="urn:microsoft.com/office/officeart/2005/8/layout/matrix3"/>
    <dgm:cxn modelId="{C5264385-B2CF-B04A-8C5C-895B7125C346}" type="presParOf" srcId="{0470E1B0-42E1-854D-8FB1-11B53F66F0B8}" destId="{6A131FDD-EE8F-DC4D-96D9-E36F9FBDB5C3}" srcOrd="1" destOrd="0" presId="urn:microsoft.com/office/officeart/2005/8/layout/matrix3"/>
    <dgm:cxn modelId="{24316919-AE81-2B47-98A9-53297351BAC8}" type="presParOf" srcId="{0470E1B0-42E1-854D-8FB1-11B53F66F0B8}" destId="{0EAA0290-2C58-2346-B110-9F92DB775E2D}" srcOrd="2" destOrd="0" presId="urn:microsoft.com/office/officeart/2005/8/layout/matrix3"/>
    <dgm:cxn modelId="{6D3F6126-C5A5-D344-86B6-EE6A68E3CE46}" type="presParOf" srcId="{0470E1B0-42E1-854D-8FB1-11B53F66F0B8}" destId="{A45D36C6-1F8F-7049-B6FD-5D5CEBE52378}" srcOrd="3" destOrd="0" presId="urn:microsoft.com/office/officeart/2005/8/layout/matrix3"/>
    <dgm:cxn modelId="{8E61439F-229C-DB49-94C3-7B4AD33CEAF7}" type="presParOf" srcId="{0470E1B0-42E1-854D-8FB1-11B53F66F0B8}" destId="{7925FE29-C327-194F-8AC2-F1B69A71402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9FA24-B747-1745-9B9B-79095B07513B}">
      <dsp:nvSpPr>
        <dsp:cNvPr id="0" name=""/>
        <dsp:cNvSpPr/>
      </dsp:nvSpPr>
      <dsp:spPr>
        <a:xfrm>
          <a:off x="832585" y="0"/>
          <a:ext cx="9435965" cy="456498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819CB-9DF3-9F45-9528-85EDAA56D717}">
      <dsp:nvSpPr>
        <dsp:cNvPr id="0" name=""/>
        <dsp:cNvSpPr/>
      </dsp:nvSpPr>
      <dsp:spPr>
        <a:xfrm>
          <a:off x="340" y="1369495"/>
          <a:ext cx="2675693" cy="18259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2019</a:t>
          </a:r>
          <a:r>
            <a:rPr lang="en-US" sz="2000" kern="1200" dirty="0"/>
            <a:t> </a:t>
          </a:r>
          <a:br>
            <a:rPr lang="en-US" sz="1300" kern="1200" dirty="0"/>
          </a:br>
          <a:r>
            <a:rPr lang="en-US" sz="1800" kern="1200" dirty="0"/>
            <a:t>Incentive based </a:t>
          </a:r>
          <a:br>
            <a:rPr lang="en-US" sz="1800" kern="1200" dirty="0"/>
          </a:br>
          <a:r>
            <a:rPr lang="en-US" sz="1800" kern="1200" dirty="0"/>
            <a:t>Benefit Integration</a:t>
          </a:r>
          <a:br>
            <a:rPr lang="en-US" sz="1800" kern="1200" dirty="0"/>
          </a:br>
          <a:r>
            <a:rPr lang="en-US" sz="1800" kern="1200" dirty="0"/>
            <a:t>Health Cost Reduction </a:t>
          </a:r>
          <a:endParaRPr lang="en-US" sz="1300" kern="1200" dirty="0"/>
        </a:p>
      </dsp:txBody>
      <dsp:txXfrm>
        <a:off x="89478" y="1458633"/>
        <a:ext cx="2497417" cy="1647717"/>
      </dsp:txXfrm>
    </dsp:sp>
    <dsp:sp modelId="{201F6A84-005D-D842-A9DD-778403AA789E}">
      <dsp:nvSpPr>
        <dsp:cNvPr id="0" name=""/>
        <dsp:cNvSpPr/>
      </dsp:nvSpPr>
      <dsp:spPr>
        <a:xfrm>
          <a:off x="3044626" y="1369495"/>
          <a:ext cx="1851756" cy="18259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2020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Zombie Apocalypse</a:t>
          </a:r>
        </a:p>
      </dsp:txBody>
      <dsp:txXfrm>
        <a:off x="3133764" y="1458633"/>
        <a:ext cx="1673480" cy="1647717"/>
      </dsp:txXfrm>
    </dsp:sp>
    <dsp:sp modelId="{9A502457-493E-9243-B801-AAAA988008A6}">
      <dsp:nvSpPr>
        <dsp:cNvPr id="0" name=""/>
        <dsp:cNvSpPr/>
      </dsp:nvSpPr>
      <dsp:spPr>
        <a:xfrm>
          <a:off x="5264975" y="1369495"/>
          <a:ext cx="2636548" cy="18259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2021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Business strategy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Stress, burnout and mental health</a:t>
          </a:r>
        </a:p>
      </dsp:txBody>
      <dsp:txXfrm>
        <a:off x="5354113" y="1458633"/>
        <a:ext cx="2458272" cy="1647717"/>
      </dsp:txXfrm>
    </dsp:sp>
    <dsp:sp modelId="{0E5E1282-4D49-4C41-808C-92084D7DCE31}">
      <dsp:nvSpPr>
        <dsp:cNvPr id="0" name=""/>
        <dsp:cNvSpPr/>
      </dsp:nvSpPr>
      <dsp:spPr>
        <a:xfrm>
          <a:off x="8270116" y="1369495"/>
          <a:ext cx="2830679" cy="18259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2022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 of EVP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Recruitment and Retention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Mental health</a:t>
          </a:r>
        </a:p>
      </dsp:txBody>
      <dsp:txXfrm>
        <a:off x="8359254" y="1458633"/>
        <a:ext cx="2652403" cy="1647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7411F-956C-4762-91D7-17261FDB1D19}">
      <dsp:nvSpPr>
        <dsp:cNvPr id="0" name=""/>
        <dsp:cNvSpPr/>
      </dsp:nvSpPr>
      <dsp:spPr>
        <a:xfrm>
          <a:off x="722193" y="22491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0C3DB-C709-448F-9DAE-7B154D32643D}">
      <dsp:nvSpPr>
        <dsp:cNvPr id="0" name=""/>
        <dsp:cNvSpPr/>
      </dsp:nvSpPr>
      <dsp:spPr>
        <a:xfrm>
          <a:off x="1146318" y="64904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F907-F002-4F7C-956A-A4A2AB819663}">
      <dsp:nvSpPr>
        <dsp:cNvPr id="0" name=""/>
        <dsp:cNvSpPr/>
      </dsp:nvSpPr>
      <dsp:spPr>
        <a:xfrm>
          <a:off x="86006" y="283491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Benefits focused</a:t>
          </a:r>
        </a:p>
      </dsp:txBody>
      <dsp:txXfrm>
        <a:off x="86006" y="2834918"/>
        <a:ext cx="3262500" cy="720000"/>
      </dsp:txXfrm>
    </dsp:sp>
    <dsp:sp modelId="{A58DF64A-38E5-4F95-B49A-809CAE731966}">
      <dsp:nvSpPr>
        <dsp:cNvPr id="0" name=""/>
        <dsp:cNvSpPr/>
      </dsp:nvSpPr>
      <dsp:spPr>
        <a:xfrm>
          <a:off x="4555631" y="22491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5302A-513A-40D2-BD95-8BE1980732E6}">
      <dsp:nvSpPr>
        <dsp:cNvPr id="0" name=""/>
        <dsp:cNvSpPr/>
      </dsp:nvSpPr>
      <dsp:spPr>
        <a:xfrm>
          <a:off x="4979756" y="64904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D2094-D358-4F17-938C-E2273A13D369}">
      <dsp:nvSpPr>
        <dsp:cNvPr id="0" name=""/>
        <dsp:cNvSpPr/>
      </dsp:nvSpPr>
      <dsp:spPr>
        <a:xfrm>
          <a:off x="3919443" y="283491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Strategic Focused</a:t>
          </a:r>
        </a:p>
      </dsp:txBody>
      <dsp:txXfrm>
        <a:off x="3919443" y="2834918"/>
        <a:ext cx="3262500" cy="720000"/>
      </dsp:txXfrm>
    </dsp:sp>
    <dsp:sp modelId="{7D183449-68D1-48A9-B533-07DCFB9400BA}">
      <dsp:nvSpPr>
        <dsp:cNvPr id="0" name=""/>
        <dsp:cNvSpPr/>
      </dsp:nvSpPr>
      <dsp:spPr>
        <a:xfrm>
          <a:off x="8389069" y="22491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D1C4B-319E-47DD-86DC-946BF5E4327F}">
      <dsp:nvSpPr>
        <dsp:cNvPr id="0" name=""/>
        <dsp:cNvSpPr/>
      </dsp:nvSpPr>
      <dsp:spPr>
        <a:xfrm>
          <a:off x="8813194" y="64904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08DFA-1610-4A3F-BDEA-2D2454DA0F0C}">
      <dsp:nvSpPr>
        <dsp:cNvPr id="0" name=""/>
        <dsp:cNvSpPr/>
      </dsp:nvSpPr>
      <dsp:spPr>
        <a:xfrm>
          <a:off x="7752881" y="283491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Culturally Focused - EVP</a:t>
          </a:r>
        </a:p>
      </dsp:txBody>
      <dsp:txXfrm>
        <a:off x="7752881" y="2834918"/>
        <a:ext cx="326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91A78-A759-A448-9DD6-83580263D7BA}">
      <dsp:nvSpPr>
        <dsp:cNvPr id="0" name=""/>
        <dsp:cNvSpPr/>
      </dsp:nvSpPr>
      <dsp:spPr>
        <a:xfrm>
          <a:off x="0" y="41484"/>
          <a:ext cx="6408738" cy="101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Dealing with the new way of work</a:t>
          </a:r>
        </a:p>
      </dsp:txBody>
      <dsp:txXfrm>
        <a:off x="49347" y="90831"/>
        <a:ext cx="6310044" cy="912186"/>
      </dsp:txXfrm>
    </dsp:sp>
    <dsp:sp modelId="{5494C7B9-4B96-6244-95DA-271614F11F73}">
      <dsp:nvSpPr>
        <dsp:cNvPr id="0" name=""/>
        <dsp:cNvSpPr/>
      </dsp:nvSpPr>
      <dsp:spPr>
        <a:xfrm>
          <a:off x="0" y="1207884"/>
          <a:ext cx="6408738" cy="1010880"/>
        </a:xfrm>
        <a:prstGeom prst="roundRect">
          <a:avLst/>
        </a:prstGeom>
        <a:solidFill>
          <a:schemeClr val="accent2">
            <a:hueOff val="-371248"/>
            <a:satOff val="-84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Hybrid work environment</a:t>
          </a:r>
        </a:p>
      </dsp:txBody>
      <dsp:txXfrm>
        <a:off x="49347" y="1257231"/>
        <a:ext cx="6310044" cy="912186"/>
      </dsp:txXfrm>
    </dsp:sp>
    <dsp:sp modelId="{99117891-E9FA-0D48-83AE-46ACD7782595}">
      <dsp:nvSpPr>
        <dsp:cNvPr id="0" name=""/>
        <dsp:cNvSpPr/>
      </dsp:nvSpPr>
      <dsp:spPr>
        <a:xfrm>
          <a:off x="0" y="2374284"/>
          <a:ext cx="6408738" cy="1010880"/>
        </a:xfrm>
        <a:prstGeom prst="roundRect">
          <a:avLst/>
        </a:prstGeom>
        <a:solidFill>
          <a:schemeClr val="accent2">
            <a:hueOff val="-742496"/>
            <a:satOff val="-167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Macro volatility</a:t>
          </a:r>
        </a:p>
      </dsp:txBody>
      <dsp:txXfrm>
        <a:off x="49347" y="2423631"/>
        <a:ext cx="6310044" cy="912186"/>
      </dsp:txXfrm>
    </dsp:sp>
    <dsp:sp modelId="{66E15E18-B4E2-F44F-893B-CD2EE63ACCC8}">
      <dsp:nvSpPr>
        <dsp:cNvPr id="0" name=""/>
        <dsp:cNvSpPr/>
      </dsp:nvSpPr>
      <dsp:spPr>
        <a:xfrm>
          <a:off x="0" y="3540685"/>
          <a:ext cx="6408738" cy="1010880"/>
        </a:xfrm>
        <a:prstGeom prst="roundRect">
          <a:avLst/>
        </a:prstGeom>
        <a:solidFill>
          <a:schemeClr val="accent2">
            <a:hueOff val="-1113745"/>
            <a:satOff val="-251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Retention</a:t>
          </a:r>
        </a:p>
      </dsp:txBody>
      <dsp:txXfrm>
        <a:off x="49347" y="3590032"/>
        <a:ext cx="6310044" cy="912186"/>
      </dsp:txXfrm>
    </dsp:sp>
    <dsp:sp modelId="{7DA89793-6935-8241-BD48-D6922C4C0CA6}">
      <dsp:nvSpPr>
        <dsp:cNvPr id="0" name=""/>
        <dsp:cNvSpPr/>
      </dsp:nvSpPr>
      <dsp:spPr>
        <a:xfrm>
          <a:off x="0" y="4707084"/>
          <a:ext cx="6408738" cy="1010880"/>
        </a:xfrm>
        <a:prstGeom prst="roundRect">
          <a:avLst/>
        </a:prstGeom>
        <a:solidFill>
          <a:schemeClr val="accent2">
            <a:hueOff val="-1484993"/>
            <a:satOff val="-334"/>
            <a:lumOff val="1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Escalating costs</a:t>
          </a:r>
        </a:p>
      </dsp:txBody>
      <dsp:txXfrm>
        <a:off x="49347" y="4756431"/>
        <a:ext cx="6310044" cy="912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A817A-3642-4B4E-85CD-4D72A09E1502}">
      <dsp:nvSpPr>
        <dsp:cNvPr id="0" name=""/>
        <dsp:cNvSpPr/>
      </dsp:nvSpPr>
      <dsp:spPr>
        <a:xfrm>
          <a:off x="0" y="474924"/>
          <a:ext cx="6408738" cy="246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9" tIns="666496" rIns="49738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Wall to wall support beyond EAP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Embed mental health training w/ training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Expand measurement lens to include disability/WC</a:t>
          </a:r>
          <a:endParaRPr lang="en-US" sz="2200" kern="1200" dirty="0"/>
        </a:p>
      </dsp:txBody>
      <dsp:txXfrm>
        <a:off x="0" y="474924"/>
        <a:ext cx="6408738" cy="2469600"/>
      </dsp:txXfrm>
    </dsp:sp>
    <dsp:sp modelId="{B69C286C-3921-C140-8B09-A6820A10E3F3}">
      <dsp:nvSpPr>
        <dsp:cNvPr id="0" name=""/>
        <dsp:cNvSpPr/>
      </dsp:nvSpPr>
      <dsp:spPr>
        <a:xfrm>
          <a:off x="320436" y="2604"/>
          <a:ext cx="4486116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5" tIns="0" rIns="16956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To Maintain:</a:t>
          </a:r>
          <a:endParaRPr lang="en-US" sz="3200" kern="1200" dirty="0"/>
        </a:p>
      </dsp:txBody>
      <dsp:txXfrm>
        <a:off x="366550" y="48718"/>
        <a:ext cx="4393888" cy="852412"/>
      </dsp:txXfrm>
    </dsp:sp>
    <dsp:sp modelId="{C08EC6F7-845F-5B4F-820E-69D84A69CCFC}">
      <dsp:nvSpPr>
        <dsp:cNvPr id="0" name=""/>
        <dsp:cNvSpPr/>
      </dsp:nvSpPr>
      <dsp:spPr>
        <a:xfrm>
          <a:off x="0" y="3589645"/>
          <a:ext cx="6408738" cy="21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5116"/>
              <a:satOff val="51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9" tIns="666496" rIns="49738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Acknowledge engagement is key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Partner with other HR areas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Expand measurement to broader HR and business measures</a:t>
          </a:r>
          <a:endParaRPr lang="en-US" sz="2200" kern="1200" dirty="0"/>
        </a:p>
      </dsp:txBody>
      <dsp:txXfrm>
        <a:off x="0" y="3589645"/>
        <a:ext cx="6408738" cy="2167200"/>
      </dsp:txXfrm>
    </dsp:sp>
    <dsp:sp modelId="{2E8F4495-22CF-2940-9666-8ECCC9492052}">
      <dsp:nvSpPr>
        <dsp:cNvPr id="0" name=""/>
        <dsp:cNvSpPr/>
      </dsp:nvSpPr>
      <dsp:spPr>
        <a:xfrm>
          <a:off x="320436" y="3117324"/>
          <a:ext cx="4486116" cy="944640"/>
        </a:xfrm>
        <a:prstGeom prst="roundRect">
          <a:avLst/>
        </a:prstGeom>
        <a:solidFill>
          <a:schemeClr val="accent5">
            <a:hueOff val="-1475116"/>
            <a:satOff val="5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5" tIns="0" rIns="16956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To Expand:</a:t>
          </a:r>
          <a:endParaRPr lang="en-US" sz="3200" kern="1200" dirty="0"/>
        </a:p>
      </dsp:txBody>
      <dsp:txXfrm>
        <a:off x="366550" y="3163438"/>
        <a:ext cx="4393888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857B-818A-9C4C-A827-6F123E251C8F}">
      <dsp:nvSpPr>
        <dsp:cNvPr id="0" name=""/>
        <dsp:cNvSpPr/>
      </dsp:nvSpPr>
      <dsp:spPr>
        <a:xfrm rot="5400000">
          <a:off x="3234174" y="-646016"/>
          <a:ext cx="2247535" cy="41015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Wall to wall support beyond EAP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Embed mental health training w/ training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Expand measurement lens to include disability/WC</a:t>
          </a:r>
          <a:endParaRPr lang="en-US" sz="2200" kern="1200" dirty="0"/>
        </a:p>
      </dsp:txBody>
      <dsp:txXfrm rot="-5400000">
        <a:off x="2307146" y="390728"/>
        <a:ext cx="3991876" cy="2028103"/>
      </dsp:txXfrm>
    </dsp:sp>
    <dsp:sp modelId="{591346A8-CD28-2742-977D-C05F0A084651}">
      <dsp:nvSpPr>
        <dsp:cNvPr id="0" name=""/>
        <dsp:cNvSpPr/>
      </dsp:nvSpPr>
      <dsp:spPr>
        <a:xfrm>
          <a:off x="0" y="70"/>
          <a:ext cx="2307145" cy="28094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/>
            <a:t>To Maintain:</a:t>
          </a:r>
          <a:endParaRPr lang="en-US" sz="3300" kern="1200" dirty="0"/>
        </a:p>
      </dsp:txBody>
      <dsp:txXfrm>
        <a:off x="112626" y="112696"/>
        <a:ext cx="2081893" cy="2584167"/>
      </dsp:txXfrm>
    </dsp:sp>
    <dsp:sp modelId="{EFEAD9C5-EC03-6540-9968-1179D578FE83}">
      <dsp:nvSpPr>
        <dsp:cNvPr id="0" name=""/>
        <dsp:cNvSpPr/>
      </dsp:nvSpPr>
      <dsp:spPr>
        <a:xfrm rot="5400000">
          <a:off x="3234174" y="2303873"/>
          <a:ext cx="2247535" cy="4101592"/>
        </a:xfrm>
        <a:prstGeom prst="round2SameRect">
          <a:avLst/>
        </a:prstGeom>
        <a:solidFill>
          <a:schemeClr val="accent5">
            <a:tint val="40000"/>
            <a:alpha val="90000"/>
            <a:hueOff val="-1878376"/>
            <a:satOff val="-2398"/>
            <a:lumOff val="-136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78376"/>
              <a:satOff val="-2398"/>
              <a:lumOff val="-1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Acknowledge engagement is key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Partner with other HR areas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Expand measurement to broader HR and business measures</a:t>
          </a:r>
          <a:endParaRPr lang="en-US" sz="2200" kern="1200" dirty="0"/>
        </a:p>
      </dsp:txBody>
      <dsp:txXfrm rot="-5400000">
        <a:off x="2307146" y="3340617"/>
        <a:ext cx="3991876" cy="2028103"/>
      </dsp:txXfrm>
    </dsp:sp>
    <dsp:sp modelId="{0A07D180-26B6-CF4E-A1CB-641F607099D0}">
      <dsp:nvSpPr>
        <dsp:cNvPr id="0" name=""/>
        <dsp:cNvSpPr/>
      </dsp:nvSpPr>
      <dsp:spPr>
        <a:xfrm>
          <a:off x="0" y="2949960"/>
          <a:ext cx="2307145" cy="2809419"/>
        </a:xfrm>
        <a:prstGeom prst="roundRect">
          <a:avLst/>
        </a:prstGeom>
        <a:solidFill>
          <a:schemeClr val="accent5">
            <a:hueOff val="-1475116"/>
            <a:satOff val="5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/>
            <a:t>To Expand:</a:t>
          </a:r>
          <a:endParaRPr lang="en-US" sz="3300" kern="1200" dirty="0"/>
        </a:p>
      </dsp:txBody>
      <dsp:txXfrm>
        <a:off x="112626" y="3062586"/>
        <a:ext cx="2081893" cy="25841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857B-818A-9C4C-A827-6F123E251C8F}">
      <dsp:nvSpPr>
        <dsp:cNvPr id="0" name=""/>
        <dsp:cNvSpPr/>
      </dsp:nvSpPr>
      <dsp:spPr>
        <a:xfrm rot="5400000">
          <a:off x="3234174" y="-646016"/>
          <a:ext cx="2247535" cy="41015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Think about mental health care extenders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Link to operations and productivity/performance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Key part of HR culture and employee experience</a:t>
          </a:r>
          <a:endParaRPr lang="en-US" sz="2200" kern="1200" dirty="0"/>
        </a:p>
      </dsp:txBody>
      <dsp:txXfrm rot="-5400000">
        <a:off x="2307146" y="390728"/>
        <a:ext cx="3991876" cy="2028103"/>
      </dsp:txXfrm>
    </dsp:sp>
    <dsp:sp modelId="{591346A8-CD28-2742-977D-C05F0A084651}">
      <dsp:nvSpPr>
        <dsp:cNvPr id="0" name=""/>
        <dsp:cNvSpPr/>
      </dsp:nvSpPr>
      <dsp:spPr>
        <a:xfrm>
          <a:off x="0" y="70"/>
          <a:ext cx="2307145" cy="28094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/>
            <a:t>To Maintain:</a:t>
          </a:r>
          <a:endParaRPr lang="en-US" sz="3300" kern="1200" dirty="0"/>
        </a:p>
      </dsp:txBody>
      <dsp:txXfrm>
        <a:off x="112626" y="112696"/>
        <a:ext cx="2081893" cy="2584167"/>
      </dsp:txXfrm>
    </dsp:sp>
    <dsp:sp modelId="{EFEAD9C5-EC03-6540-9968-1179D578FE83}">
      <dsp:nvSpPr>
        <dsp:cNvPr id="0" name=""/>
        <dsp:cNvSpPr/>
      </dsp:nvSpPr>
      <dsp:spPr>
        <a:xfrm rot="5400000">
          <a:off x="3234174" y="2303873"/>
          <a:ext cx="2247535" cy="4101592"/>
        </a:xfrm>
        <a:prstGeom prst="round2SameRect">
          <a:avLst/>
        </a:prstGeom>
        <a:solidFill>
          <a:schemeClr val="accent5">
            <a:tint val="40000"/>
            <a:alpha val="90000"/>
            <a:hueOff val="-1878376"/>
            <a:satOff val="-2398"/>
            <a:lumOff val="-136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78376"/>
              <a:satOff val="-2398"/>
              <a:lumOff val="-1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Design for the entire employee experience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Measure for organizational success (leading and lagging indicators)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baseline="0" dirty="0"/>
            <a:t>Leaders model and support</a:t>
          </a:r>
          <a:endParaRPr lang="en-US" sz="2200" kern="1200" dirty="0"/>
        </a:p>
      </dsp:txBody>
      <dsp:txXfrm rot="-5400000">
        <a:off x="2307146" y="3340617"/>
        <a:ext cx="3991876" cy="2028103"/>
      </dsp:txXfrm>
    </dsp:sp>
    <dsp:sp modelId="{0A07D180-26B6-CF4E-A1CB-641F607099D0}">
      <dsp:nvSpPr>
        <dsp:cNvPr id="0" name=""/>
        <dsp:cNvSpPr/>
      </dsp:nvSpPr>
      <dsp:spPr>
        <a:xfrm>
          <a:off x="0" y="2949960"/>
          <a:ext cx="2307145" cy="2809419"/>
        </a:xfrm>
        <a:prstGeom prst="roundRect">
          <a:avLst/>
        </a:prstGeom>
        <a:solidFill>
          <a:schemeClr val="accent5">
            <a:hueOff val="-1475116"/>
            <a:satOff val="5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/>
            <a:t>To Expand:</a:t>
          </a:r>
          <a:endParaRPr lang="en-US" sz="3300" kern="1200" dirty="0"/>
        </a:p>
      </dsp:txBody>
      <dsp:txXfrm>
        <a:off x="112626" y="3062586"/>
        <a:ext cx="2081893" cy="25841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28283-D2A2-E84C-A6C9-B80AEFCD37E4}">
      <dsp:nvSpPr>
        <dsp:cNvPr id="0" name=""/>
        <dsp:cNvSpPr/>
      </dsp:nvSpPr>
      <dsp:spPr>
        <a:xfrm>
          <a:off x="324644" y="0"/>
          <a:ext cx="5759450" cy="575945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31FDD-EE8F-DC4D-96D9-E36F9FBDB5C3}">
      <dsp:nvSpPr>
        <dsp:cNvPr id="0" name=""/>
        <dsp:cNvSpPr/>
      </dsp:nvSpPr>
      <dsp:spPr>
        <a:xfrm>
          <a:off x="871791" y="547147"/>
          <a:ext cx="2246185" cy="22461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Reducing friction through work-flow integration</a:t>
          </a:r>
        </a:p>
      </dsp:txBody>
      <dsp:txXfrm>
        <a:off x="981441" y="656797"/>
        <a:ext cx="2026885" cy="2026885"/>
      </dsp:txXfrm>
    </dsp:sp>
    <dsp:sp modelId="{0EAA0290-2C58-2346-B110-9F92DB775E2D}">
      <dsp:nvSpPr>
        <dsp:cNvPr id="0" name=""/>
        <dsp:cNvSpPr/>
      </dsp:nvSpPr>
      <dsp:spPr>
        <a:xfrm>
          <a:off x="3290760" y="547147"/>
          <a:ext cx="2246185" cy="2246185"/>
        </a:xfrm>
        <a:prstGeom prst="roundRect">
          <a:avLst/>
        </a:prstGeom>
        <a:solidFill>
          <a:schemeClr val="accent2">
            <a:hueOff val="-494998"/>
            <a:satOff val="-111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Training for leaders </a:t>
          </a:r>
        </a:p>
      </dsp:txBody>
      <dsp:txXfrm>
        <a:off x="3400410" y="656797"/>
        <a:ext cx="2026885" cy="2026885"/>
      </dsp:txXfrm>
    </dsp:sp>
    <dsp:sp modelId="{A45D36C6-1F8F-7049-B6FD-5D5CEBE52378}">
      <dsp:nvSpPr>
        <dsp:cNvPr id="0" name=""/>
        <dsp:cNvSpPr/>
      </dsp:nvSpPr>
      <dsp:spPr>
        <a:xfrm>
          <a:off x="871791" y="2966116"/>
          <a:ext cx="2246185" cy="2246185"/>
        </a:xfrm>
        <a:prstGeom prst="roundRect">
          <a:avLst/>
        </a:prstGeom>
        <a:solidFill>
          <a:schemeClr val="accent2">
            <a:hueOff val="-989995"/>
            <a:satOff val="-223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Addressing external issues that impact work and productivity</a:t>
          </a:r>
        </a:p>
      </dsp:txBody>
      <dsp:txXfrm>
        <a:off x="981441" y="3075766"/>
        <a:ext cx="2026885" cy="2026885"/>
      </dsp:txXfrm>
    </dsp:sp>
    <dsp:sp modelId="{7925FE29-C327-194F-8AC2-F1B69A714029}">
      <dsp:nvSpPr>
        <dsp:cNvPr id="0" name=""/>
        <dsp:cNvSpPr/>
      </dsp:nvSpPr>
      <dsp:spPr>
        <a:xfrm>
          <a:off x="3290760" y="2966116"/>
          <a:ext cx="2246185" cy="2246185"/>
        </a:xfrm>
        <a:prstGeom prst="roundRect">
          <a:avLst/>
        </a:prstGeom>
        <a:solidFill>
          <a:schemeClr val="accent2">
            <a:hueOff val="-1484993"/>
            <a:satOff val="-334"/>
            <a:lumOff val="1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Micro-interventions that build habits </a:t>
          </a:r>
        </a:p>
      </dsp:txBody>
      <dsp:txXfrm>
        <a:off x="3400410" y="3075766"/>
        <a:ext cx="2026885" cy="202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2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2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4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7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0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8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3/28/23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5487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C1B3-7225-48ED-4921-A221344D7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3200" y="540000"/>
            <a:ext cx="4500561" cy="4259814"/>
          </a:xfrm>
        </p:spPr>
        <p:txBody>
          <a:bodyPr>
            <a:normAutofit/>
          </a:bodyPr>
          <a:lstStyle/>
          <a:p>
            <a:r>
              <a:rPr lang="en-US" dirty="0"/>
              <a:t>From Here to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333B8-D7C9-C690-C372-B3B799BAB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3200" y="4988476"/>
            <a:ext cx="4500561" cy="1320249"/>
          </a:xfrm>
        </p:spPr>
        <p:txBody>
          <a:bodyPr>
            <a:normAutofit/>
          </a:bodyPr>
          <a:lstStyle/>
          <a:p>
            <a:r>
              <a:rPr lang="en-US" dirty="0"/>
              <a:t>How Investing in Workplace wellbeing can change the future of work</a:t>
            </a:r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F78F763F-1FC0-B749-3552-B1CB842DC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9" r="13291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13044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BC4D-D0CF-1FCD-3753-60C13828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75945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Considerations for culturally focused organizations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39881B2-D8C5-8328-0270-6F09D9E56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802884"/>
              </p:ext>
            </p:extLst>
          </p:nvPr>
        </p:nvGraphicFramePr>
        <p:xfrm>
          <a:off x="5232400" y="540000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67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5D1C-EBA4-FD95-C6B0-76FAFE42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b">
            <a:normAutofit/>
          </a:bodyPr>
          <a:lstStyle/>
          <a:p>
            <a:r>
              <a:rPr lang="en-US" sz="4400" dirty="0"/>
              <a:t>What is working?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1A99-F166-C587-6D3A-8C4B1F24D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anchor="t">
            <a:normAutofit/>
          </a:bodyPr>
          <a:lstStyle/>
          <a:p>
            <a:r>
              <a:rPr lang="en-US" sz="2200" dirty="0"/>
              <a:t>Organizational structure matters</a:t>
            </a:r>
          </a:p>
          <a:p>
            <a:r>
              <a:rPr lang="en-US" sz="2200" dirty="0"/>
              <a:t>Offer to ALL employees – and families too!</a:t>
            </a:r>
          </a:p>
          <a:p>
            <a:r>
              <a:rPr lang="en-US" sz="2200" dirty="0"/>
              <a:t>Well-being is an outcome not a program </a:t>
            </a:r>
          </a:p>
          <a:p>
            <a:endParaRPr lang="en-US" dirty="0"/>
          </a:p>
        </p:txBody>
      </p:sp>
      <p:pic>
        <p:nvPicPr>
          <p:cNvPr id="5" name="Picture 4" descr="Outdoor warehouse">
            <a:extLst>
              <a:ext uri="{FF2B5EF4-FFF2-40B4-BE49-F238E27FC236}">
                <a16:creationId xmlns:a16="http://schemas.microsoft.com/office/drawing/2014/main" id="{7117FF80-2318-F4E8-829A-61BB1E456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2" r="24327"/>
          <a:stretch/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E138-DE1C-A88D-87AD-0AA3B4CA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399" y="1108994"/>
            <a:ext cx="4500561" cy="42598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/>
              <a:t>Wellbeing is evolving from a series of programs to being part of the organizational structure</a:t>
            </a:r>
          </a:p>
        </p:txBody>
      </p:sp>
      <p:pic>
        <p:nvPicPr>
          <p:cNvPr id="48" name="Picture 4" descr="Abstract background of blue mesh and nodes">
            <a:extLst>
              <a:ext uri="{FF2B5EF4-FFF2-40B4-BE49-F238E27FC236}">
                <a16:creationId xmlns:a16="http://schemas.microsoft.com/office/drawing/2014/main" id="{ED83A533-BCD2-DF4D-2292-84751475F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0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275225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285B-F927-688B-76C1-F8281A88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759450"/>
          </a:xfrm>
        </p:spPr>
        <p:txBody>
          <a:bodyPr anchor="t">
            <a:normAutofit/>
          </a:bodyPr>
          <a:lstStyle/>
          <a:p>
            <a:r>
              <a:rPr lang="en-US" sz="4400" dirty="0"/>
              <a:t>Every successful company will become a wellbeing company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B704D7-9D80-0A50-63B2-AB617539D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027490"/>
              </p:ext>
            </p:extLst>
          </p:nvPr>
        </p:nvGraphicFramePr>
        <p:xfrm>
          <a:off x="5232400" y="540000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83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8E65-35CC-F494-F6D7-273BFAD0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2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/>
              <a:t>Q&amp;A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67E48302-F717-97D6-EB7D-884048D00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9" r="20051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42880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F65714A-5E4C-477B-613B-A52FE23DE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86" y="442452"/>
            <a:ext cx="3926081" cy="371761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4AB866-7D7F-98FC-BA79-2ED80D454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86" y="4160068"/>
            <a:ext cx="3926081" cy="2203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758721-B871-1C14-81F3-48EFAD565E17}"/>
              </a:ext>
            </a:extLst>
          </p:cNvPr>
          <p:cNvSpPr txBox="1"/>
          <p:nvPr/>
        </p:nvSpPr>
        <p:spPr>
          <a:xfrm>
            <a:off x="6548284" y="1504335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And we need to fix this!</a:t>
            </a:r>
          </a:p>
        </p:txBody>
      </p:sp>
    </p:spTree>
    <p:extLst>
      <p:ext uri="{BB962C8B-B14F-4D97-AF65-F5344CB8AC3E}">
        <p14:creationId xmlns:p14="http://schemas.microsoft.com/office/powerpoint/2010/main" val="163248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09E5E6-5E96-A99C-8A6F-A3DB3920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400" dirty="0"/>
              <a:t>Wellbeing at Work is evolving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7FFA85-FCBE-ABE5-CD4B-CC4C4D1CC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6598"/>
              </p:ext>
            </p:extLst>
          </p:nvPr>
        </p:nvGraphicFramePr>
        <p:xfrm>
          <a:off x="540000" y="1743741"/>
          <a:ext cx="11101136" cy="456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96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BC4D-D0CF-1FCD-3753-60C13828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400" dirty="0"/>
              <a:t>Today’s organizations fall into one of these categories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377F93-4A74-AD40-D7A9-863655396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620916"/>
              </p:ext>
            </p:extLst>
          </p:nvPr>
        </p:nvGraphicFramePr>
        <p:xfrm>
          <a:off x="539750" y="2528888"/>
          <a:ext cx="11101388" cy="377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02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BC4D-D0CF-1FCD-3753-60C13828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75945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Benefits Focused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0118719-904D-B4E1-D7FC-056FE9E82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6430"/>
              </p:ext>
            </p:extLst>
          </p:nvPr>
        </p:nvGraphicFramePr>
        <p:xfrm>
          <a:off x="5232400" y="540000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2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BC4D-D0CF-1FCD-3753-60C13828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75945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Considerations for benefit focused organizations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39881B2-D8C5-8328-0270-6F09D9E56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02288"/>
              </p:ext>
            </p:extLst>
          </p:nvPr>
        </p:nvGraphicFramePr>
        <p:xfrm>
          <a:off x="5232400" y="540000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82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BC4D-D0CF-1FCD-3753-60C13828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79718"/>
            <a:ext cx="4554821" cy="2186096"/>
          </a:xfrm>
        </p:spPr>
        <p:txBody>
          <a:bodyPr anchor="b">
            <a:normAutofit/>
          </a:bodyPr>
          <a:lstStyle/>
          <a:p>
            <a:r>
              <a:rPr lang="en-US" sz="4400" dirty="0"/>
              <a:t>Strategic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E1-B6EF-AC50-1F25-473D2D94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545492"/>
            <a:ext cx="4537073" cy="3763233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Resource confusion and sometimes round peg into square hole</a:t>
            </a:r>
          </a:p>
          <a:p>
            <a:r>
              <a:rPr lang="en-US" sz="2600" dirty="0"/>
              <a:t>Point of failure solutions vs. upstream solutions</a:t>
            </a:r>
          </a:p>
          <a:p>
            <a:r>
              <a:rPr lang="en-US" sz="2600" dirty="0"/>
              <a:t>Organizational and structural considerations – funding</a:t>
            </a:r>
          </a:p>
          <a:p>
            <a:r>
              <a:rPr lang="en-US" sz="2600" dirty="0"/>
              <a:t>Employee expectations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 descr="Person holding a puzzle piece">
            <a:extLst>
              <a:ext uri="{FF2B5EF4-FFF2-40B4-BE49-F238E27FC236}">
                <a16:creationId xmlns:a16="http://schemas.microsoft.com/office/drawing/2014/main" id="{5C947569-0D1D-0FB1-6B40-6B04F5262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0" r="18004" b="-1"/>
          <a:stretch/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8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BC4D-D0CF-1FCD-3753-60C13828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75945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Considerations for strategic focused organizations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39881B2-D8C5-8328-0270-6F09D9E56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396558"/>
              </p:ext>
            </p:extLst>
          </p:nvPr>
        </p:nvGraphicFramePr>
        <p:xfrm>
          <a:off x="5232400" y="540000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25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BC4D-D0CF-1FCD-3753-60C13828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b">
            <a:normAutofit/>
          </a:bodyPr>
          <a:lstStyle/>
          <a:p>
            <a:r>
              <a:rPr lang="en-US" sz="4400" dirty="0"/>
              <a:t>Culturally Focused - EVP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E1-B6EF-AC50-1F25-473D2D94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Mental health emerges as #1</a:t>
            </a:r>
          </a:p>
          <a:p>
            <a:r>
              <a:rPr lang="en-US" sz="2600" dirty="0"/>
              <a:t>Lack of care extenders leave us looking for answers</a:t>
            </a:r>
          </a:p>
          <a:p>
            <a:r>
              <a:rPr lang="en-US" sz="2600" dirty="0"/>
              <a:t>Employee Assistance Programs were not built for the contemporary workplace</a:t>
            </a:r>
          </a:p>
          <a:p>
            <a:r>
              <a:rPr lang="en-US" sz="2600" dirty="0"/>
              <a:t>Myriad of solutions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EF029C3-4B7A-7766-E63D-5167D9D32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8"/>
          <a:stretch/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8716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{17F98766-7622-3447-8A6E-DE0CBF4E2BF0}tf10001119</Template>
  <TotalTime>10063</TotalTime>
  <Words>370</Words>
  <Application>Microsoft Macintosh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Bell MT</vt:lpstr>
      <vt:lpstr>GlowVTI</vt:lpstr>
      <vt:lpstr>From Here to There</vt:lpstr>
      <vt:lpstr>PowerPoint Presentation</vt:lpstr>
      <vt:lpstr>Wellbeing at Work is evolving</vt:lpstr>
      <vt:lpstr>Today’s organizations fall into one of these categories</vt:lpstr>
      <vt:lpstr>Benefits Focused</vt:lpstr>
      <vt:lpstr>Considerations for benefit focused organizations</vt:lpstr>
      <vt:lpstr>Strategic Focused</vt:lpstr>
      <vt:lpstr>Considerations for strategic focused organizations</vt:lpstr>
      <vt:lpstr>Culturally Focused - EVP</vt:lpstr>
      <vt:lpstr>Considerations for culturally focused organizations</vt:lpstr>
      <vt:lpstr>What is working?</vt:lpstr>
      <vt:lpstr>Wellbeing is evolving from a series of programs to being part of the organizational structure</vt:lpstr>
      <vt:lpstr>Every successful company will become a wellbeing company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Here to There</dc:title>
  <dc:creator>Microsoft Office User</dc:creator>
  <cp:lastModifiedBy>Microsoft Office User</cp:lastModifiedBy>
  <cp:revision>5</cp:revision>
  <dcterms:created xsi:type="dcterms:W3CDTF">2022-12-29T16:56:38Z</dcterms:created>
  <dcterms:modified xsi:type="dcterms:W3CDTF">2023-03-29T01:16:09Z</dcterms:modified>
</cp:coreProperties>
</file>